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1"/>
  </p:sldMasterIdLst>
  <p:sldIdLst>
    <p:sldId id="256" r:id="rId2"/>
    <p:sldId id="257" r:id="rId3"/>
    <p:sldId id="258" r:id="rId4"/>
    <p:sldId id="259" r:id="rId5"/>
    <p:sldId id="260" r:id="rId6"/>
    <p:sldId id="261" r:id="rId7"/>
    <p:sldId id="264" r:id="rId8"/>
    <p:sldId id="265" r:id="rId9"/>
    <p:sldId id="266" r:id="rId10"/>
    <p:sldId id="269" r:id="rId11"/>
    <p:sldId id="262" r:id="rId12"/>
    <p:sldId id="272" r:id="rId13"/>
    <p:sldId id="267" r:id="rId14"/>
    <p:sldId id="263" r:id="rId15"/>
    <p:sldId id="270" r:id="rId16"/>
    <p:sldId id="271"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620"/>
  </p:normalViewPr>
  <p:slideViewPr>
    <p:cSldViewPr snapToGrid="0">
      <p:cViewPr varScale="1">
        <p:scale>
          <a:sx n="103" d="100"/>
          <a:sy n="103" d="100"/>
        </p:scale>
        <p:origin x="6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6.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ADA164-9AFA-4198-AFEF-B390C34D1EE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50BB158-029C-454A-AC79-0142D33BAE92}">
      <dgm:prSet/>
      <dgm:spPr/>
      <dgm:t>
        <a:bodyPr/>
        <a:lstStyle/>
        <a:p>
          <a:pPr>
            <a:lnSpc>
              <a:spcPct val="100000"/>
            </a:lnSpc>
          </a:pPr>
          <a:r>
            <a:rPr lang="en-US"/>
            <a:t>118 ana şirket </a:t>
          </a:r>
        </a:p>
      </dgm:t>
    </dgm:pt>
    <dgm:pt modelId="{69C0E23B-CA5B-4E9B-BD93-F5776B0FB3C7}" type="parTrans" cxnId="{FD4D98EC-8A54-4ECB-90B9-C993F657DF66}">
      <dgm:prSet/>
      <dgm:spPr/>
      <dgm:t>
        <a:bodyPr/>
        <a:lstStyle/>
        <a:p>
          <a:endParaRPr lang="en-US"/>
        </a:p>
      </dgm:t>
    </dgm:pt>
    <dgm:pt modelId="{26FDAA97-E844-49E6-BACC-7EF1C6775456}" type="sibTrans" cxnId="{FD4D98EC-8A54-4ECB-90B9-C993F657DF66}">
      <dgm:prSet/>
      <dgm:spPr/>
      <dgm:t>
        <a:bodyPr/>
        <a:lstStyle/>
        <a:p>
          <a:endParaRPr lang="en-US"/>
        </a:p>
      </dgm:t>
    </dgm:pt>
    <dgm:pt modelId="{FA56E33E-B3C5-4049-B6E8-6FAC16B0A169}">
      <dgm:prSet/>
      <dgm:spPr/>
      <dgm:t>
        <a:bodyPr/>
        <a:lstStyle/>
        <a:p>
          <a:pPr>
            <a:lnSpc>
              <a:spcPct val="100000"/>
            </a:lnSpc>
          </a:pPr>
          <a:r>
            <a:rPr lang="en-US"/>
            <a:t>%43 halka arz </a:t>
          </a:r>
        </a:p>
      </dgm:t>
    </dgm:pt>
    <dgm:pt modelId="{25A6A9F5-50CF-4311-AE40-F600E39D3ECE}" type="parTrans" cxnId="{65159118-251E-4D82-A877-18C897A037B0}">
      <dgm:prSet/>
      <dgm:spPr/>
      <dgm:t>
        <a:bodyPr/>
        <a:lstStyle/>
        <a:p>
          <a:endParaRPr lang="en-US"/>
        </a:p>
      </dgm:t>
    </dgm:pt>
    <dgm:pt modelId="{ADEC706E-30C0-4BE0-8A8D-14CC07BAB351}" type="sibTrans" cxnId="{65159118-251E-4D82-A877-18C897A037B0}">
      <dgm:prSet/>
      <dgm:spPr/>
      <dgm:t>
        <a:bodyPr/>
        <a:lstStyle/>
        <a:p>
          <a:endParaRPr lang="en-US"/>
        </a:p>
      </dgm:t>
    </dgm:pt>
    <dgm:pt modelId="{6E9C03CC-B555-4BF3-85D3-92774950F033}">
      <dgm:prSet/>
      <dgm:spPr/>
      <dgm:t>
        <a:bodyPr/>
        <a:lstStyle/>
        <a:p>
          <a:pPr>
            <a:lnSpc>
              <a:spcPct val="100000"/>
            </a:lnSpc>
          </a:pPr>
          <a:r>
            <a:rPr lang="en-US"/>
            <a:t>Ihracatın % 48</a:t>
          </a:r>
        </a:p>
      </dgm:t>
    </dgm:pt>
    <dgm:pt modelId="{361B1C83-66EE-4667-A684-25845D70AF36}" type="parTrans" cxnId="{FECE73C3-88EA-4F85-95B8-AE37D867C0B2}">
      <dgm:prSet/>
      <dgm:spPr/>
      <dgm:t>
        <a:bodyPr/>
        <a:lstStyle/>
        <a:p>
          <a:endParaRPr lang="en-US"/>
        </a:p>
      </dgm:t>
    </dgm:pt>
    <dgm:pt modelId="{DC4C9D4E-94A3-4E09-A09C-E183BCFB58A8}" type="sibTrans" cxnId="{FECE73C3-88EA-4F85-95B8-AE37D867C0B2}">
      <dgm:prSet/>
      <dgm:spPr/>
      <dgm:t>
        <a:bodyPr/>
        <a:lstStyle/>
        <a:p>
          <a:endParaRPr lang="en-US"/>
        </a:p>
      </dgm:t>
    </dgm:pt>
    <dgm:pt modelId="{161083A1-5A4B-48C7-BAB2-8B7ED3EA3CEB}" type="pres">
      <dgm:prSet presAssocID="{23ADA164-9AFA-4198-AFEF-B390C34D1EEA}" presName="root" presStyleCnt="0">
        <dgm:presLayoutVars>
          <dgm:dir/>
          <dgm:resizeHandles val="exact"/>
        </dgm:presLayoutVars>
      </dgm:prSet>
      <dgm:spPr/>
    </dgm:pt>
    <dgm:pt modelId="{21C8524E-3820-4115-B537-191970F92CFF}" type="pres">
      <dgm:prSet presAssocID="{F50BB158-029C-454A-AC79-0142D33BAE92}" presName="compNode" presStyleCnt="0"/>
      <dgm:spPr/>
    </dgm:pt>
    <dgm:pt modelId="{B3D65F70-6F49-4D60-BBE4-87ECED804295}" type="pres">
      <dgm:prSet presAssocID="{F50BB158-029C-454A-AC79-0142D33BAE9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Yapı"/>
        </a:ext>
      </dgm:extLst>
    </dgm:pt>
    <dgm:pt modelId="{F5153EAD-82E0-45CE-9C3B-9822BC093FF5}" type="pres">
      <dgm:prSet presAssocID="{F50BB158-029C-454A-AC79-0142D33BAE92}" presName="spaceRect" presStyleCnt="0"/>
      <dgm:spPr/>
    </dgm:pt>
    <dgm:pt modelId="{D0ECEDBD-655E-441A-81C8-3A241F253CAD}" type="pres">
      <dgm:prSet presAssocID="{F50BB158-029C-454A-AC79-0142D33BAE92}" presName="textRect" presStyleLbl="revTx" presStyleIdx="0" presStyleCnt="3">
        <dgm:presLayoutVars>
          <dgm:chMax val="1"/>
          <dgm:chPref val="1"/>
        </dgm:presLayoutVars>
      </dgm:prSet>
      <dgm:spPr/>
    </dgm:pt>
    <dgm:pt modelId="{89741FAE-692C-4C06-8DE2-040736A2999B}" type="pres">
      <dgm:prSet presAssocID="{26FDAA97-E844-49E6-BACC-7EF1C6775456}" presName="sibTrans" presStyleCnt="0"/>
      <dgm:spPr/>
    </dgm:pt>
    <dgm:pt modelId="{3D83CCF0-1B8C-4374-B56C-A5CA67B2E262}" type="pres">
      <dgm:prSet presAssocID="{FA56E33E-B3C5-4049-B6E8-6FAC16B0A169}" presName="compNode" presStyleCnt="0"/>
      <dgm:spPr/>
    </dgm:pt>
    <dgm:pt modelId="{BA017465-20C7-4E8D-9235-62A177814746}" type="pres">
      <dgm:prSet presAssocID="{FA56E33E-B3C5-4049-B6E8-6FAC16B0A16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edding Rings"/>
        </a:ext>
      </dgm:extLst>
    </dgm:pt>
    <dgm:pt modelId="{D4693CED-0BD1-41B4-BA65-642BE22E0599}" type="pres">
      <dgm:prSet presAssocID="{FA56E33E-B3C5-4049-B6E8-6FAC16B0A169}" presName="spaceRect" presStyleCnt="0"/>
      <dgm:spPr/>
    </dgm:pt>
    <dgm:pt modelId="{166E37F8-D628-434C-8760-EF221864555C}" type="pres">
      <dgm:prSet presAssocID="{FA56E33E-B3C5-4049-B6E8-6FAC16B0A169}" presName="textRect" presStyleLbl="revTx" presStyleIdx="1" presStyleCnt="3">
        <dgm:presLayoutVars>
          <dgm:chMax val="1"/>
          <dgm:chPref val="1"/>
        </dgm:presLayoutVars>
      </dgm:prSet>
      <dgm:spPr/>
    </dgm:pt>
    <dgm:pt modelId="{56B93F5D-BCF1-40AA-9E16-4CDD211DBC0C}" type="pres">
      <dgm:prSet presAssocID="{ADEC706E-30C0-4BE0-8A8D-14CC07BAB351}" presName="sibTrans" presStyleCnt="0"/>
      <dgm:spPr/>
    </dgm:pt>
    <dgm:pt modelId="{41533599-444A-4CDD-956E-46331447DD54}" type="pres">
      <dgm:prSet presAssocID="{6E9C03CC-B555-4BF3-85D3-92774950F033}" presName="compNode" presStyleCnt="0"/>
      <dgm:spPr/>
    </dgm:pt>
    <dgm:pt modelId="{01C7E6FE-4139-4E24-B1CB-8F5E7720426D}" type="pres">
      <dgm:prSet presAssocID="{6E9C03CC-B555-4BF3-85D3-92774950F03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Onay işareti"/>
        </a:ext>
      </dgm:extLst>
    </dgm:pt>
    <dgm:pt modelId="{4B47F9A4-ABEF-4DCF-8A0F-1071C5902470}" type="pres">
      <dgm:prSet presAssocID="{6E9C03CC-B555-4BF3-85D3-92774950F033}" presName="spaceRect" presStyleCnt="0"/>
      <dgm:spPr/>
    </dgm:pt>
    <dgm:pt modelId="{0D100DE7-1283-46D0-8359-4457750A3B81}" type="pres">
      <dgm:prSet presAssocID="{6E9C03CC-B555-4BF3-85D3-92774950F033}" presName="textRect" presStyleLbl="revTx" presStyleIdx="2" presStyleCnt="3">
        <dgm:presLayoutVars>
          <dgm:chMax val="1"/>
          <dgm:chPref val="1"/>
        </dgm:presLayoutVars>
      </dgm:prSet>
      <dgm:spPr/>
    </dgm:pt>
  </dgm:ptLst>
  <dgm:cxnLst>
    <dgm:cxn modelId="{8ACAE50C-61E2-3544-A0AC-FFD0C02128B4}" type="presOf" srcId="{23ADA164-9AFA-4198-AFEF-B390C34D1EEA}" destId="{161083A1-5A4B-48C7-BAB2-8B7ED3EA3CEB}" srcOrd="0" destOrd="0" presId="urn:microsoft.com/office/officeart/2018/2/layout/IconLabelList"/>
    <dgm:cxn modelId="{22240214-094D-B749-92DC-0F9676F470AC}" type="presOf" srcId="{6E9C03CC-B555-4BF3-85D3-92774950F033}" destId="{0D100DE7-1283-46D0-8359-4457750A3B81}" srcOrd="0" destOrd="0" presId="urn:microsoft.com/office/officeart/2018/2/layout/IconLabelList"/>
    <dgm:cxn modelId="{65159118-251E-4D82-A877-18C897A037B0}" srcId="{23ADA164-9AFA-4198-AFEF-B390C34D1EEA}" destId="{FA56E33E-B3C5-4049-B6E8-6FAC16B0A169}" srcOrd="1" destOrd="0" parTransId="{25A6A9F5-50CF-4311-AE40-F600E39D3ECE}" sibTransId="{ADEC706E-30C0-4BE0-8A8D-14CC07BAB351}"/>
    <dgm:cxn modelId="{CB16DCAD-D48E-4F4F-BAA0-35A5B5688C85}" type="presOf" srcId="{FA56E33E-B3C5-4049-B6E8-6FAC16B0A169}" destId="{166E37F8-D628-434C-8760-EF221864555C}" srcOrd="0" destOrd="0" presId="urn:microsoft.com/office/officeart/2018/2/layout/IconLabelList"/>
    <dgm:cxn modelId="{FECE73C3-88EA-4F85-95B8-AE37D867C0B2}" srcId="{23ADA164-9AFA-4198-AFEF-B390C34D1EEA}" destId="{6E9C03CC-B555-4BF3-85D3-92774950F033}" srcOrd="2" destOrd="0" parTransId="{361B1C83-66EE-4667-A684-25845D70AF36}" sibTransId="{DC4C9D4E-94A3-4E09-A09C-E183BCFB58A8}"/>
    <dgm:cxn modelId="{EAFF37E0-5481-4945-84C2-23EE106009D1}" type="presOf" srcId="{F50BB158-029C-454A-AC79-0142D33BAE92}" destId="{D0ECEDBD-655E-441A-81C8-3A241F253CAD}" srcOrd="0" destOrd="0" presId="urn:microsoft.com/office/officeart/2018/2/layout/IconLabelList"/>
    <dgm:cxn modelId="{FD4D98EC-8A54-4ECB-90B9-C993F657DF66}" srcId="{23ADA164-9AFA-4198-AFEF-B390C34D1EEA}" destId="{F50BB158-029C-454A-AC79-0142D33BAE92}" srcOrd="0" destOrd="0" parTransId="{69C0E23B-CA5B-4E9B-BD93-F5776B0FB3C7}" sibTransId="{26FDAA97-E844-49E6-BACC-7EF1C6775456}"/>
    <dgm:cxn modelId="{2705F823-1FF8-2E49-AE85-58F8755AA5E9}" type="presParOf" srcId="{161083A1-5A4B-48C7-BAB2-8B7ED3EA3CEB}" destId="{21C8524E-3820-4115-B537-191970F92CFF}" srcOrd="0" destOrd="0" presId="urn:microsoft.com/office/officeart/2018/2/layout/IconLabelList"/>
    <dgm:cxn modelId="{24E88D1C-AD5A-4E4A-B243-4D8EE08A57D8}" type="presParOf" srcId="{21C8524E-3820-4115-B537-191970F92CFF}" destId="{B3D65F70-6F49-4D60-BBE4-87ECED804295}" srcOrd="0" destOrd="0" presId="urn:microsoft.com/office/officeart/2018/2/layout/IconLabelList"/>
    <dgm:cxn modelId="{8D045A7F-7A65-4145-A16B-457A074F0ECD}" type="presParOf" srcId="{21C8524E-3820-4115-B537-191970F92CFF}" destId="{F5153EAD-82E0-45CE-9C3B-9822BC093FF5}" srcOrd="1" destOrd="0" presId="urn:microsoft.com/office/officeart/2018/2/layout/IconLabelList"/>
    <dgm:cxn modelId="{C45547EE-FBF0-BE4B-82B4-38E7D0782F72}" type="presParOf" srcId="{21C8524E-3820-4115-B537-191970F92CFF}" destId="{D0ECEDBD-655E-441A-81C8-3A241F253CAD}" srcOrd="2" destOrd="0" presId="urn:microsoft.com/office/officeart/2018/2/layout/IconLabelList"/>
    <dgm:cxn modelId="{B4D3B856-F8DC-DB4C-9C41-382A109AF9AA}" type="presParOf" srcId="{161083A1-5A4B-48C7-BAB2-8B7ED3EA3CEB}" destId="{89741FAE-692C-4C06-8DE2-040736A2999B}" srcOrd="1" destOrd="0" presId="urn:microsoft.com/office/officeart/2018/2/layout/IconLabelList"/>
    <dgm:cxn modelId="{97451F6C-779D-004D-97C1-524B981E5149}" type="presParOf" srcId="{161083A1-5A4B-48C7-BAB2-8B7ED3EA3CEB}" destId="{3D83CCF0-1B8C-4374-B56C-A5CA67B2E262}" srcOrd="2" destOrd="0" presId="urn:microsoft.com/office/officeart/2018/2/layout/IconLabelList"/>
    <dgm:cxn modelId="{384F4E3A-1834-1044-800B-4ABBE76E1502}" type="presParOf" srcId="{3D83CCF0-1B8C-4374-B56C-A5CA67B2E262}" destId="{BA017465-20C7-4E8D-9235-62A177814746}" srcOrd="0" destOrd="0" presId="urn:microsoft.com/office/officeart/2018/2/layout/IconLabelList"/>
    <dgm:cxn modelId="{3FB7BF61-909A-2F4E-BFA6-945B7924DEC1}" type="presParOf" srcId="{3D83CCF0-1B8C-4374-B56C-A5CA67B2E262}" destId="{D4693CED-0BD1-41B4-BA65-642BE22E0599}" srcOrd="1" destOrd="0" presId="urn:microsoft.com/office/officeart/2018/2/layout/IconLabelList"/>
    <dgm:cxn modelId="{E07E0ABE-707E-7142-A276-2243C0A43379}" type="presParOf" srcId="{3D83CCF0-1B8C-4374-B56C-A5CA67B2E262}" destId="{166E37F8-D628-434C-8760-EF221864555C}" srcOrd="2" destOrd="0" presId="urn:microsoft.com/office/officeart/2018/2/layout/IconLabelList"/>
    <dgm:cxn modelId="{149A9AC5-AC99-1E47-A428-60430A8AAE23}" type="presParOf" srcId="{161083A1-5A4B-48C7-BAB2-8B7ED3EA3CEB}" destId="{56B93F5D-BCF1-40AA-9E16-4CDD211DBC0C}" srcOrd="3" destOrd="0" presId="urn:microsoft.com/office/officeart/2018/2/layout/IconLabelList"/>
    <dgm:cxn modelId="{1B899656-D70C-BE49-8508-5BEDAE1310FA}" type="presParOf" srcId="{161083A1-5A4B-48C7-BAB2-8B7ED3EA3CEB}" destId="{41533599-444A-4CDD-956E-46331447DD54}" srcOrd="4" destOrd="0" presId="urn:microsoft.com/office/officeart/2018/2/layout/IconLabelList"/>
    <dgm:cxn modelId="{B56CCA45-C517-5D4E-944B-9A5B49201440}" type="presParOf" srcId="{41533599-444A-4CDD-956E-46331447DD54}" destId="{01C7E6FE-4139-4E24-B1CB-8F5E7720426D}" srcOrd="0" destOrd="0" presId="urn:microsoft.com/office/officeart/2018/2/layout/IconLabelList"/>
    <dgm:cxn modelId="{E585A8E9-6306-4140-B791-084BAD750371}" type="presParOf" srcId="{41533599-444A-4CDD-956E-46331447DD54}" destId="{4B47F9A4-ABEF-4DCF-8A0F-1071C5902470}" srcOrd="1" destOrd="0" presId="urn:microsoft.com/office/officeart/2018/2/layout/IconLabelList"/>
    <dgm:cxn modelId="{372D6185-931C-8547-9362-43AE708191A8}" type="presParOf" srcId="{41533599-444A-4CDD-956E-46331447DD54}" destId="{0D100DE7-1283-46D0-8359-4457750A3B8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C49C9A-5723-48AB-9F92-D42E348D6097}" type="doc">
      <dgm:prSet loTypeId="urn:microsoft.com/office/officeart/2005/8/layout/hierarchy1" loCatId="hierarchy" qsTypeId="urn:microsoft.com/office/officeart/2005/8/quickstyle/simple1" qsCatId="simple" csTypeId="urn:microsoft.com/office/officeart/2005/8/colors/accent3_2" csCatId="accent3"/>
      <dgm:spPr/>
      <dgm:t>
        <a:bodyPr/>
        <a:lstStyle/>
        <a:p>
          <a:endParaRPr lang="en-US"/>
        </a:p>
      </dgm:t>
    </dgm:pt>
    <dgm:pt modelId="{98A6DB89-BDFF-4526-A65F-A13A9BBC784C}">
      <dgm:prSet/>
      <dgm:spPr/>
      <dgm:t>
        <a:bodyPr/>
        <a:lstStyle/>
        <a:p>
          <a:r>
            <a:rPr lang="tr-TR" b="0" i="0" dirty="0">
              <a:solidFill>
                <a:srgbClr val="FF0000"/>
              </a:solidFill>
            </a:rPr>
            <a:t>Hazırlık ve Planlama</a:t>
          </a:r>
          <a:r>
            <a:rPr lang="tr-TR" b="0" i="0" dirty="0"/>
            <a:t>: Koç Holding, kriz yönetimi için hazırlıklı olmak için sürekli olarak risk analizi yapar. Şirket, mümkün olan en kötü senaryoları düşünerek acil durum planları oluşturur ve bu planları düzenli olarak gözden geçirir.</a:t>
          </a:r>
          <a:endParaRPr lang="en-US" dirty="0"/>
        </a:p>
      </dgm:t>
    </dgm:pt>
    <dgm:pt modelId="{A67BC742-7297-4493-B115-2E24045F1D89}" type="parTrans" cxnId="{41B21F78-1FFD-4498-9FBF-777E02BF1AFA}">
      <dgm:prSet/>
      <dgm:spPr/>
      <dgm:t>
        <a:bodyPr/>
        <a:lstStyle/>
        <a:p>
          <a:endParaRPr lang="en-US"/>
        </a:p>
      </dgm:t>
    </dgm:pt>
    <dgm:pt modelId="{09FD46BB-B68C-4B2B-B910-7747AD913F4C}" type="sibTrans" cxnId="{41B21F78-1FFD-4498-9FBF-777E02BF1AFA}">
      <dgm:prSet/>
      <dgm:spPr/>
      <dgm:t>
        <a:bodyPr/>
        <a:lstStyle/>
        <a:p>
          <a:endParaRPr lang="en-US"/>
        </a:p>
      </dgm:t>
    </dgm:pt>
    <dgm:pt modelId="{A6E01F5C-4153-455E-9012-44242A07FDAB}">
      <dgm:prSet/>
      <dgm:spPr/>
      <dgm:t>
        <a:bodyPr/>
        <a:lstStyle/>
        <a:p>
          <a:r>
            <a:rPr lang="tr-TR" b="0" i="0" dirty="0">
              <a:solidFill>
                <a:srgbClr val="FF0000"/>
              </a:solidFill>
            </a:rPr>
            <a:t>İletişim:</a:t>
          </a:r>
          <a:r>
            <a:rPr lang="tr-TR" b="0" i="0" dirty="0"/>
            <a:t> Koç Holding, kriz anında etkili iletişim kurabilmek için sürekli olarak kriz iletişimi stratejileri geliştirir. Şirket, müşterileri, yatırımcıları, çalışanları ve diğer paydaşları sürekli bilgilendirmek için hızlı ve şeffaf bir iletişim stratejisi uygular.</a:t>
          </a:r>
          <a:endParaRPr lang="en-US" dirty="0"/>
        </a:p>
      </dgm:t>
    </dgm:pt>
    <dgm:pt modelId="{C912CEB4-3AAE-4061-9604-00F9D80472B2}" type="parTrans" cxnId="{5FBA111D-7604-49CD-95B1-F9F3154B0160}">
      <dgm:prSet/>
      <dgm:spPr/>
      <dgm:t>
        <a:bodyPr/>
        <a:lstStyle/>
        <a:p>
          <a:endParaRPr lang="en-US"/>
        </a:p>
      </dgm:t>
    </dgm:pt>
    <dgm:pt modelId="{86F3DA07-9A3B-4CC8-A350-3E1E4E61133A}" type="sibTrans" cxnId="{5FBA111D-7604-49CD-95B1-F9F3154B0160}">
      <dgm:prSet/>
      <dgm:spPr/>
      <dgm:t>
        <a:bodyPr/>
        <a:lstStyle/>
        <a:p>
          <a:endParaRPr lang="en-US"/>
        </a:p>
      </dgm:t>
    </dgm:pt>
    <dgm:pt modelId="{3C8E02B3-635C-2642-9750-B56FE60F63DD}" type="pres">
      <dgm:prSet presAssocID="{2BC49C9A-5723-48AB-9F92-D42E348D6097}" presName="hierChild1" presStyleCnt="0">
        <dgm:presLayoutVars>
          <dgm:chPref val="1"/>
          <dgm:dir/>
          <dgm:animOne val="branch"/>
          <dgm:animLvl val="lvl"/>
          <dgm:resizeHandles/>
        </dgm:presLayoutVars>
      </dgm:prSet>
      <dgm:spPr/>
    </dgm:pt>
    <dgm:pt modelId="{8ED68A29-E557-D94D-A38F-4B613FE86A0A}" type="pres">
      <dgm:prSet presAssocID="{98A6DB89-BDFF-4526-A65F-A13A9BBC784C}" presName="hierRoot1" presStyleCnt="0"/>
      <dgm:spPr/>
    </dgm:pt>
    <dgm:pt modelId="{0E88B4C9-C6A6-4F4A-B94B-095FACE1B273}" type="pres">
      <dgm:prSet presAssocID="{98A6DB89-BDFF-4526-A65F-A13A9BBC784C}" presName="composite" presStyleCnt="0"/>
      <dgm:spPr/>
    </dgm:pt>
    <dgm:pt modelId="{D2F4A14E-C1B5-7149-9E2D-02E915EABC56}" type="pres">
      <dgm:prSet presAssocID="{98A6DB89-BDFF-4526-A65F-A13A9BBC784C}" presName="background" presStyleLbl="node0" presStyleIdx="0" presStyleCnt="2"/>
      <dgm:spPr/>
    </dgm:pt>
    <dgm:pt modelId="{67FEB917-A8FD-254A-A96B-ECFF6ABFDC43}" type="pres">
      <dgm:prSet presAssocID="{98A6DB89-BDFF-4526-A65F-A13A9BBC784C}" presName="text" presStyleLbl="fgAcc0" presStyleIdx="0" presStyleCnt="2">
        <dgm:presLayoutVars>
          <dgm:chPref val="3"/>
        </dgm:presLayoutVars>
      </dgm:prSet>
      <dgm:spPr/>
    </dgm:pt>
    <dgm:pt modelId="{60713012-39E1-2249-945D-9FC5856F6661}" type="pres">
      <dgm:prSet presAssocID="{98A6DB89-BDFF-4526-A65F-A13A9BBC784C}" presName="hierChild2" presStyleCnt="0"/>
      <dgm:spPr/>
    </dgm:pt>
    <dgm:pt modelId="{C7A46C51-71FD-B346-92B4-37A994B2FF81}" type="pres">
      <dgm:prSet presAssocID="{A6E01F5C-4153-455E-9012-44242A07FDAB}" presName="hierRoot1" presStyleCnt="0"/>
      <dgm:spPr/>
    </dgm:pt>
    <dgm:pt modelId="{322D5544-B905-074D-B7B3-4887E7DE2701}" type="pres">
      <dgm:prSet presAssocID="{A6E01F5C-4153-455E-9012-44242A07FDAB}" presName="composite" presStyleCnt="0"/>
      <dgm:spPr/>
    </dgm:pt>
    <dgm:pt modelId="{6B501D01-26C8-A44B-87D1-999578B5D510}" type="pres">
      <dgm:prSet presAssocID="{A6E01F5C-4153-455E-9012-44242A07FDAB}" presName="background" presStyleLbl="node0" presStyleIdx="1" presStyleCnt="2"/>
      <dgm:spPr/>
    </dgm:pt>
    <dgm:pt modelId="{84DA51A5-E2EF-9C4B-8D48-17C36FDE3464}" type="pres">
      <dgm:prSet presAssocID="{A6E01F5C-4153-455E-9012-44242A07FDAB}" presName="text" presStyleLbl="fgAcc0" presStyleIdx="1" presStyleCnt="2">
        <dgm:presLayoutVars>
          <dgm:chPref val="3"/>
        </dgm:presLayoutVars>
      </dgm:prSet>
      <dgm:spPr/>
    </dgm:pt>
    <dgm:pt modelId="{9375C92E-A0F4-A345-99B9-BD09D9BFBD3D}" type="pres">
      <dgm:prSet presAssocID="{A6E01F5C-4153-455E-9012-44242A07FDAB}" presName="hierChild2" presStyleCnt="0"/>
      <dgm:spPr/>
    </dgm:pt>
  </dgm:ptLst>
  <dgm:cxnLst>
    <dgm:cxn modelId="{5FBA111D-7604-49CD-95B1-F9F3154B0160}" srcId="{2BC49C9A-5723-48AB-9F92-D42E348D6097}" destId="{A6E01F5C-4153-455E-9012-44242A07FDAB}" srcOrd="1" destOrd="0" parTransId="{C912CEB4-3AAE-4061-9604-00F9D80472B2}" sibTransId="{86F3DA07-9A3B-4CC8-A350-3E1E4E61133A}"/>
    <dgm:cxn modelId="{41B21F78-1FFD-4498-9FBF-777E02BF1AFA}" srcId="{2BC49C9A-5723-48AB-9F92-D42E348D6097}" destId="{98A6DB89-BDFF-4526-A65F-A13A9BBC784C}" srcOrd="0" destOrd="0" parTransId="{A67BC742-7297-4493-B115-2E24045F1D89}" sibTransId="{09FD46BB-B68C-4B2B-B910-7747AD913F4C}"/>
    <dgm:cxn modelId="{2986C87D-777A-064A-8A75-BB25DE9FAD7A}" type="presOf" srcId="{98A6DB89-BDFF-4526-A65F-A13A9BBC784C}" destId="{67FEB917-A8FD-254A-A96B-ECFF6ABFDC43}" srcOrd="0" destOrd="0" presId="urn:microsoft.com/office/officeart/2005/8/layout/hierarchy1"/>
    <dgm:cxn modelId="{43BAC099-3359-CD45-BB57-47FB22DC7B93}" type="presOf" srcId="{A6E01F5C-4153-455E-9012-44242A07FDAB}" destId="{84DA51A5-E2EF-9C4B-8D48-17C36FDE3464}" srcOrd="0" destOrd="0" presId="urn:microsoft.com/office/officeart/2005/8/layout/hierarchy1"/>
    <dgm:cxn modelId="{0E5BFBEA-11CD-D14A-AA98-B337DB2D9F93}" type="presOf" srcId="{2BC49C9A-5723-48AB-9F92-D42E348D6097}" destId="{3C8E02B3-635C-2642-9750-B56FE60F63DD}" srcOrd="0" destOrd="0" presId="urn:microsoft.com/office/officeart/2005/8/layout/hierarchy1"/>
    <dgm:cxn modelId="{7C3EECE9-F4C5-CC42-8D17-3BBC97023286}" type="presParOf" srcId="{3C8E02B3-635C-2642-9750-B56FE60F63DD}" destId="{8ED68A29-E557-D94D-A38F-4B613FE86A0A}" srcOrd="0" destOrd="0" presId="urn:microsoft.com/office/officeart/2005/8/layout/hierarchy1"/>
    <dgm:cxn modelId="{10A98883-E018-2547-965A-7E314FE333F3}" type="presParOf" srcId="{8ED68A29-E557-D94D-A38F-4B613FE86A0A}" destId="{0E88B4C9-C6A6-4F4A-B94B-095FACE1B273}" srcOrd="0" destOrd="0" presId="urn:microsoft.com/office/officeart/2005/8/layout/hierarchy1"/>
    <dgm:cxn modelId="{FFA9F076-4CD6-7944-ADD4-BA7DAAA14BF7}" type="presParOf" srcId="{0E88B4C9-C6A6-4F4A-B94B-095FACE1B273}" destId="{D2F4A14E-C1B5-7149-9E2D-02E915EABC56}" srcOrd="0" destOrd="0" presId="urn:microsoft.com/office/officeart/2005/8/layout/hierarchy1"/>
    <dgm:cxn modelId="{51010482-4FD0-3D4B-82EC-02F4D49C9D64}" type="presParOf" srcId="{0E88B4C9-C6A6-4F4A-B94B-095FACE1B273}" destId="{67FEB917-A8FD-254A-A96B-ECFF6ABFDC43}" srcOrd="1" destOrd="0" presId="urn:microsoft.com/office/officeart/2005/8/layout/hierarchy1"/>
    <dgm:cxn modelId="{E1B26AF7-0A55-DA48-A143-D47FB962DF4B}" type="presParOf" srcId="{8ED68A29-E557-D94D-A38F-4B613FE86A0A}" destId="{60713012-39E1-2249-945D-9FC5856F6661}" srcOrd="1" destOrd="0" presId="urn:microsoft.com/office/officeart/2005/8/layout/hierarchy1"/>
    <dgm:cxn modelId="{11B7692B-A76E-4349-B666-A29564402920}" type="presParOf" srcId="{3C8E02B3-635C-2642-9750-B56FE60F63DD}" destId="{C7A46C51-71FD-B346-92B4-37A994B2FF81}" srcOrd="1" destOrd="0" presId="urn:microsoft.com/office/officeart/2005/8/layout/hierarchy1"/>
    <dgm:cxn modelId="{3808E7AA-2D69-BC4F-B926-C1783C57FB22}" type="presParOf" srcId="{C7A46C51-71FD-B346-92B4-37A994B2FF81}" destId="{322D5544-B905-074D-B7B3-4887E7DE2701}" srcOrd="0" destOrd="0" presId="urn:microsoft.com/office/officeart/2005/8/layout/hierarchy1"/>
    <dgm:cxn modelId="{D7872702-2A07-924C-8DB0-A862D5380879}" type="presParOf" srcId="{322D5544-B905-074D-B7B3-4887E7DE2701}" destId="{6B501D01-26C8-A44B-87D1-999578B5D510}" srcOrd="0" destOrd="0" presId="urn:microsoft.com/office/officeart/2005/8/layout/hierarchy1"/>
    <dgm:cxn modelId="{453D83CA-6298-7D46-8611-BCE403E89F1C}" type="presParOf" srcId="{322D5544-B905-074D-B7B3-4887E7DE2701}" destId="{84DA51A5-E2EF-9C4B-8D48-17C36FDE3464}" srcOrd="1" destOrd="0" presId="urn:microsoft.com/office/officeart/2005/8/layout/hierarchy1"/>
    <dgm:cxn modelId="{8859ADDD-01F4-984B-95E3-D50CC51E54EA}" type="presParOf" srcId="{C7A46C51-71FD-B346-92B4-37A994B2FF81}" destId="{9375C92E-A0F4-A345-99B9-BD09D9BFBD3D}"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369428-6CDD-4154-B450-D9EDEE03B46C}"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0BFFA806-2C7D-4BC7-AB53-1757D04FC987}">
      <dgm:prSet/>
      <dgm:spPr/>
      <dgm:t>
        <a:bodyPr/>
        <a:lstStyle/>
        <a:p>
          <a:r>
            <a:rPr lang="tr-TR" b="0" i="0" dirty="0">
              <a:solidFill>
                <a:srgbClr val="FF0000"/>
              </a:solidFill>
            </a:rPr>
            <a:t>Ekip Kurma: </a:t>
          </a:r>
          <a:r>
            <a:rPr lang="tr-TR" b="0" i="0" dirty="0"/>
            <a:t>Koç Holding, kriz anında hızlı bir şekilde hareket edebilmek için kriz yönetim ekibi oluşturur. Bu ekip, krizin çözümü için gerekli olan kaynakları tahsis eder ve kriz yönetimi planını uygular.</a:t>
          </a:r>
          <a:endParaRPr lang="en-US" dirty="0"/>
        </a:p>
      </dgm:t>
    </dgm:pt>
    <dgm:pt modelId="{AD976736-B482-427B-B883-2B13BBB5E42E}" type="parTrans" cxnId="{259CC603-5DE6-4E71-95D6-7D7EB983CDA3}">
      <dgm:prSet/>
      <dgm:spPr/>
      <dgm:t>
        <a:bodyPr/>
        <a:lstStyle/>
        <a:p>
          <a:endParaRPr lang="en-US"/>
        </a:p>
      </dgm:t>
    </dgm:pt>
    <dgm:pt modelId="{4A6CDF6E-37E5-491E-AF9D-D6C66EEB3B44}" type="sibTrans" cxnId="{259CC603-5DE6-4E71-95D6-7D7EB983CDA3}">
      <dgm:prSet/>
      <dgm:spPr/>
      <dgm:t>
        <a:bodyPr/>
        <a:lstStyle/>
        <a:p>
          <a:endParaRPr lang="en-US"/>
        </a:p>
      </dgm:t>
    </dgm:pt>
    <dgm:pt modelId="{9B169525-6505-4625-A0E8-B3B4CC22816D}">
      <dgm:prSet/>
      <dgm:spPr/>
      <dgm:t>
        <a:bodyPr/>
        <a:lstStyle/>
        <a:p>
          <a:r>
            <a:rPr lang="tr-TR" b="0" i="0" dirty="0">
              <a:solidFill>
                <a:srgbClr val="FF0000"/>
              </a:solidFill>
            </a:rPr>
            <a:t>Öğrenme: </a:t>
          </a:r>
          <a:r>
            <a:rPr lang="tr-TR" b="0" i="0" dirty="0"/>
            <a:t>Koç Holding, kriz yönetimi sürecinden ders çıkarmak için sürekli olarak kendini değerlendirir. Şirket, kriz sürecinde nelerin işe yaradığını ve nelerin işe yaramadığını analiz eder ve bu bilgileri gelecekteki krizler için kullanır.</a:t>
          </a:r>
          <a:endParaRPr lang="en-US" dirty="0"/>
        </a:p>
      </dgm:t>
    </dgm:pt>
    <dgm:pt modelId="{9071CAF9-FAEF-4701-BC68-EB7186374996}" type="parTrans" cxnId="{449C8B3B-4C67-4E48-9A1F-5ED9B2541280}">
      <dgm:prSet/>
      <dgm:spPr/>
      <dgm:t>
        <a:bodyPr/>
        <a:lstStyle/>
        <a:p>
          <a:endParaRPr lang="en-US"/>
        </a:p>
      </dgm:t>
    </dgm:pt>
    <dgm:pt modelId="{AA52FC0E-BACE-40F2-A819-7F0EED5B73FF}" type="sibTrans" cxnId="{449C8B3B-4C67-4E48-9A1F-5ED9B2541280}">
      <dgm:prSet/>
      <dgm:spPr/>
      <dgm:t>
        <a:bodyPr/>
        <a:lstStyle/>
        <a:p>
          <a:endParaRPr lang="en-US"/>
        </a:p>
      </dgm:t>
    </dgm:pt>
    <dgm:pt modelId="{78987C75-3F3B-0148-AB9D-1FA795269675}" type="pres">
      <dgm:prSet presAssocID="{3C369428-6CDD-4154-B450-D9EDEE03B46C}" presName="hierChild1" presStyleCnt="0">
        <dgm:presLayoutVars>
          <dgm:chPref val="1"/>
          <dgm:dir/>
          <dgm:animOne val="branch"/>
          <dgm:animLvl val="lvl"/>
          <dgm:resizeHandles/>
        </dgm:presLayoutVars>
      </dgm:prSet>
      <dgm:spPr/>
    </dgm:pt>
    <dgm:pt modelId="{2CBADDFC-D4D8-7748-BA91-A2B00A62224F}" type="pres">
      <dgm:prSet presAssocID="{0BFFA806-2C7D-4BC7-AB53-1757D04FC987}" presName="hierRoot1" presStyleCnt="0"/>
      <dgm:spPr/>
    </dgm:pt>
    <dgm:pt modelId="{A457C3A9-D089-D748-9ED9-2530981278D6}" type="pres">
      <dgm:prSet presAssocID="{0BFFA806-2C7D-4BC7-AB53-1757D04FC987}" presName="composite" presStyleCnt="0"/>
      <dgm:spPr/>
    </dgm:pt>
    <dgm:pt modelId="{76B7BCBD-4DA6-D244-839F-27367C87C073}" type="pres">
      <dgm:prSet presAssocID="{0BFFA806-2C7D-4BC7-AB53-1757D04FC987}" presName="background" presStyleLbl="node0" presStyleIdx="0" presStyleCnt="2"/>
      <dgm:spPr/>
    </dgm:pt>
    <dgm:pt modelId="{0C04E33F-7538-774B-A5D8-BED8FFB5D927}" type="pres">
      <dgm:prSet presAssocID="{0BFFA806-2C7D-4BC7-AB53-1757D04FC987}" presName="text" presStyleLbl="fgAcc0" presStyleIdx="0" presStyleCnt="2">
        <dgm:presLayoutVars>
          <dgm:chPref val="3"/>
        </dgm:presLayoutVars>
      </dgm:prSet>
      <dgm:spPr/>
    </dgm:pt>
    <dgm:pt modelId="{CF9F3AAC-E5D3-F64D-B826-96E17C9BFA33}" type="pres">
      <dgm:prSet presAssocID="{0BFFA806-2C7D-4BC7-AB53-1757D04FC987}" presName="hierChild2" presStyleCnt="0"/>
      <dgm:spPr/>
    </dgm:pt>
    <dgm:pt modelId="{78D5366E-D042-9245-9F59-6D638FC28E31}" type="pres">
      <dgm:prSet presAssocID="{9B169525-6505-4625-A0E8-B3B4CC22816D}" presName="hierRoot1" presStyleCnt="0"/>
      <dgm:spPr/>
    </dgm:pt>
    <dgm:pt modelId="{865DE4C5-04FB-4E49-93CF-2EFA011F54C0}" type="pres">
      <dgm:prSet presAssocID="{9B169525-6505-4625-A0E8-B3B4CC22816D}" presName="composite" presStyleCnt="0"/>
      <dgm:spPr/>
    </dgm:pt>
    <dgm:pt modelId="{FD811BFC-05B4-0142-89F5-65E0A11347F1}" type="pres">
      <dgm:prSet presAssocID="{9B169525-6505-4625-A0E8-B3B4CC22816D}" presName="background" presStyleLbl="node0" presStyleIdx="1" presStyleCnt="2"/>
      <dgm:spPr/>
    </dgm:pt>
    <dgm:pt modelId="{0633064A-2A42-F645-8EB5-3724E9C28433}" type="pres">
      <dgm:prSet presAssocID="{9B169525-6505-4625-A0E8-B3B4CC22816D}" presName="text" presStyleLbl="fgAcc0" presStyleIdx="1" presStyleCnt="2">
        <dgm:presLayoutVars>
          <dgm:chPref val="3"/>
        </dgm:presLayoutVars>
      </dgm:prSet>
      <dgm:spPr/>
    </dgm:pt>
    <dgm:pt modelId="{12C79103-DD1E-C64C-B77C-ED721A62B976}" type="pres">
      <dgm:prSet presAssocID="{9B169525-6505-4625-A0E8-B3B4CC22816D}" presName="hierChild2" presStyleCnt="0"/>
      <dgm:spPr/>
    </dgm:pt>
  </dgm:ptLst>
  <dgm:cxnLst>
    <dgm:cxn modelId="{259CC603-5DE6-4E71-95D6-7D7EB983CDA3}" srcId="{3C369428-6CDD-4154-B450-D9EDEE03B46C}" destId="{0BFFA806-2C7D-4BC7-AB53-1757D04FC987}" srcOrd="0" destOrd="0" parTransId="{AD976736-B482-427B-B883-2B13BBB5E42E}" sibTransId="{4A6CDF6E-37E5-491E-AF9D-D6C66EEB3B44}"/>
    <dgm:cxn modelId="{AF38F609-845D-8449-9E6B-B193C6479E7F}" type="presOf" srcId="{0BFFA806-2C7D-4BC7-AB53-1757D04FC987}" destId="{0C04E33F-7538-774B-A5D8-BED8FFB5D927}" srcOrd="0" destOrd="0" presId="urn:microsoft.com/office/officeart/2005/8/layout/hierarchy1"/>
    <dgm:cxn modelId="{449C8B3B-4C67-4E48-9A1F-5ED9B2541280}" srcId="{3C369428-6CDD-4154-B450-D9EDEE03B46C}" destId="{9B169525-6505-4625-A0E8-B3B4CC22816D}" srcOrd="1" destOrd="0" parTransId="{9071CAF9-FAEF-4701-BC68-EB7186374996}" sibTransId="{AA52FC0E-BACE-40F2-A819-7F0EED5B73FF}"/>
    <dgm:cxn modelId="{B3864A54-2324-8048-8F45-30A823B2787A}" type="presOf" srcId="{3C369428-6CDD-4154-B450-D9EDEE03B46C}" destId="{78987C75-3F3B-0148-AB9D-1FA795269675}" srcOrd="0" destOrd="0" presId="urn:microsoft.com/office/officeart/2005/8/layout/hierarchy1"/>
    <dgm:cxn modelId="{CA197DEA-FDF7-ED4C-9DCA-21B5D5E3CFB7}" type="presOf" srcId="{9B169525-6505-4625-A0E8-B3B4CC22816D}" destId="{0633064A-2A42-F645-8EB5-3724E9C28433}" srcOrd="0" destOrd="0" presId="urn:microsoft.com/office/officeart/2005/8/layout/hierarchy1"/>
    <dgm:cxn modelId="{02A2DD4A-7479-8D42-A74F-FD46C5C23DE4}" type="presParOf" srcId="{78987C75-3F3B-0148-AB9D-1FA795269675}" destId="{2CBADDFC-D4D8-7748-BA91-A2B00A62224F}" srcOrd="0" destOrd="0" presId="urn:microsoft.com/office/officeart/2005/8/layout/hierarchy1"/>
    <dgm:cxn modelId="{E21E7105-EAEA-CF41-83A5-42164DB11206}" type="presParOf" srcId="{2CBADDFC-D4D8-7748-BA91-A2B00A62224F}" destId="{A457C3A9-D089-D748-9ED9-2530981278D6}" srcOrd="0" destOrd="0" presId="urn:microsoft.com/office/officeart/2005/8/layout/hierarchy1"/>
    <dgm:cxn modelId="{1B095D09-BAE7-4345-BFE4-3D5DD291B96C}" type="presParOf" srcId="{A457C3A9-D089-D748-9ED9-2530981278D6}" destId="{76B7BCBD-4DA6-D244-839F-27367C87C073}" srcOrd="0" destOrd="0" presId="urn:microsoft.com/office/officeart/2005/8/layout/hierarchy1"/>
    <dgm:cxn modelId="{1A5A297C-E84D-3344-AB9F-DD129A2D1CD0}" type="presParOf" srcId="{A457C3A9-D089-D748-9ED9-2530981278D6}" destId="{0C04E33F-7538-774B-A5D8-BED8FFB5D927}" srcOrd="1" destOrd="0" presId="urn:microsoft.com/office/officeart/2005/8/layout/hierarchy1"/>
    <dgm:cxn modelId="{911C42FD-B4C9-454E-9061-A6471616F399}" type="presParOf" srcId="{2CBADDFC-D4D8-7748-BA91-A2B00A62224F}" destId="{CF9F3AAC-E5D3-F64D-B826-96E17C9BFA33}" srcOrd="1" destOrd="0" presId="urn:microsoft.com/office/officeart/2005/8/layout/hierarchy1"/>
    <dgm:cxn modelId="{EC4BF07E-A4B8-F64A-9E68-3B6AF6D26B85}" type="presParOf" srcId="{78987C75-3F3B-0148-AB9D-1FA795269675}" destId="{78D5366E-D042-9245-9F59-6D638FC28E31}" srcOrd="1" destOrd="0" presId="urn:microsoft.com/office/officeart/2005/8/layout/hierarchy1"/>
    <dgm:cxn modelId="{FCFF71DA-DB82-D547-BC8B-9D6BE474319A}" type="presParOf" srcId="{78D5366E-D042-9245-9F59-6D638FC28E31}" destId="{865DE4C5-04FB-4E49-93CF-2EFA011F54C0}" srcOrd="0" destOrd="0" presId="urn:microsoft.com/office/officeart/2005/8/layout/hierarchy1"/>
    <dgm:cxn modelId="{AE874018-8D45-AE44-94CC-F414900BD21F}" type="presParOf" srcId="{865DE4C5-04FB-4E49-93CF-2EFA011F54C0}" destId="{FD811BFC-05B4-0142-89F5-65E0A11347F1}" srcOrd="0" destOrd="0" presId="urn:microsoft.com/office/officeart/2005/8/layout/hierarchy1"/>
    <dgm:cxn modelId="{0D09AF60-0B8E-6E44-93E2-3AEFAD7DF805}" type="presParOf" srcId="{865DE4C5-04FB-4E49-93CF-2EFA011F54C0}" destId="{0633064A-2A42-F645-8EB5-3724E9C28433}" srcOrd="1" destOrd="0" presId="urn:microsoft.com/office/officeart/2005/8/layout/hierarchy1"/>
    <dgm:cxn modelId="{4257379C-1F7B-404E-9FDD-340D51A3AF77}" type="presParOf" srcId="{78D5366E-D042-9245-9F59-6D638FC28E31}" destId="{12C79103-DD1E-C64C-B77C-ED721A62B976}"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4DA509-938A-461F-BD18-920BADB4F558}"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642AE889-E6B0-4530-A1FF-E26641C73985}">
      <dgm:prSet/>
      <dgm:spPr/>
      <dgm:t>
        <a:bodyPr/>
        <a:lstStyle/>
        <a:p>
          <a:r>
            <a:rPr lang="tr-TR"/>
            <a:t>Krumsal haberleşme</a:t>
          </a:r>
          <a:endParaRPr lang="en-US"/>
        </a:p>
      </dgm:t>
    </dgm:pt>
    <dgm:pt modelId="{7A792CD1-7699-41C3-8999-A168B5ECECD4}" type="parTrans" cxnId="{7040EE12-BE79-4770-AB26-F127A7F52108}">
      <dgm:prSet/>
      <dgm:spPr/>
      <dgm:t>
        <a:bodyPr/>
        <a:lstStyle/>
        <a:p>
          <a:endParaRPr lang="en-US"/>
        </a:p>
      </dgm:t>
    </dgm:pt>
    <dgm:pt modelId="{D23090AC-1AD7-4476-8560-9CEA86C20828}" type="sibTrans" cxnId="{7040EE12-BE79-4770-AB26-F127A7F52108}">
      <dgm:prSet/>
      <dgm:spPr/>
      <dgm:t>
        <a:bodyPr/>
        <a:lstStyle/>
        <a:p>
          <a:endParaRPr lang="en-US"/>
        </a:p>
      </dgm:t>
    </dgm:pt>
    <dgm:pt modelId="{3D57CDC4-D1C8-449B-B5F6-DC66EE3F35CD}">
      <dgm:prSet/>
      <dgm:spPr/>
      <dgm:t>
        <a:bodyPr/>
        <a:lstStyle/>
        <a:p>
          <a:r>
            <a:rPr lang="tr-TR"/>
            <a:t>Haber kanalları</a:t>
          </a:r>
          <a:endParaRPr lang="en-US"/>
        </a:p>
      </dgm:t>
    </dgm:pt>
    <dgm:pt modelId="{C75CE706-D493-4CA0-85FE-C08E9837174A}" type="parTrans" cxnId="{58A776E4-E93D-49C5-95C1-B9BCBCE61230}">
      <dgm:prSet/>
      <dgm:spPr/>
      <dgm:t>
        <a:bodyPr/>
        <a:lstStyle/>
        <a:p>
          <a:endParaRPr lang="en-US"/>
        </a:p>
      </dgm:t>
    </dgm:pt>
    <dgm:pt modelId="{FE4782E3-F300-4B83-A5C5-DE07164863A2}" type="sibTrans" cxnId="{58A776E4-E93D-49C5-95C1-B9BCBCE61230}">
      <dgm:prSet/>
      <dgm:spPr/>
      <dgm:t>
        <a:bodyPr/>
        <a:lstStyle/>
        <a:p>
          <a:endParaRPr lang="en-US"/>
        </a:p>
      </dgm:t>
    </dgm:pt>
    <dgm:pt modelId="{7C894527-033A-4F73-AA65-DC44D79295DE}">
      <dgm:prSet/>
      <dgm:spPr/>
      <dgm:t>
        <a:bodyPr/>
        <a:lstStyle/>
        <a:p>
          <a:r>
            <a:rPr lang="tr-TR"/>
            <a:t>Sosyal medya </a:t>
          </a:r>
          <a:endParaRPr lang="en-US"/>
        </a:p>
      </dgm:t>
    </dgm:pt>
    <dgm:pt modelId="{786F67A5-3F21-4D4C-9946-9AD11780D839}" type="parTrans" cxnId="{79248C5C-10D1-446E-A9A9-D35321ACA386}">
      <dgm:prSet/>
      <dgm:spPr/>
      <dgm:t>
        <a:bodyPr/>
        <a:lstStyle/>
        <a:p>
          <a:endParaRPr lang="en-US"/>
        </a:p>
      </dgm:t>
    </dgm:pt>
    <dgm:pt modelId="{8A2397B4-7DBA-4695-BD5C-7B80C7868310}" type="sibTrans" cxnId="{79248C5C-10D1-446E-A9A9-D35321ACA386}">
      <dgm:prSet/>
      <dgm:spPr/>
      <dgm:t>
        <a:bodyPr/>
        <a:lstStyle/>
        <a:p>
          <a:endParaRPr lang="en-US"/>
        </a:p>
      </dgm:t>
    </dgm:pt>
    <dgm:pt modelId="{987B4888-B087-4DCF-ACB8-02CF1BE6BEED}">
      <dgm:prSet/>
      <dgm:spPr/>
      <dgm:t>
        <a:bodyPr/>
        <a:lstStyle/>
        <a:p>
          <a:r>
            <a:rPr lang="tr-TR"/>
            <a:t>Sosyal sorumluluk paylaşımları tepki ve aydınlatma faaliyetlerini yönetmektedir</a:t>
          </a:r>
          <a:endParaRPr lang="en-US"/>
        </a:p>
      </dgm:t>
    </dgm:pt>
    <dgm:pt modelId="{74B53397-B1C5-497A-80E4-1EA8B2E0EC3B}" type="parTrans" cxnId="{E5E83871-878B-432D-B0BA-CB5061301843}">
      <dgm:prSet/>
      <dgm:spPr/>
      <dgm:t>
        <a:bodyPr/>
        <a:lstStyle/>
        <a:p>
          <a:endParaRPr lang="en-US"/>
        </a:p>
      </dgm:t>
    </dgm:pt>
    <dgm:pt modelId="{232653A0-9BD0-468C-8533-81BC9EE8D12C}" type="sibTrans" cxnId="{E5E83871-878B-432D-B0BA-CB5061301843}">
      <dgm:prSet/>
      <dgm:spPr/>
      <dgm:t>
        <a:bodyPr/>
        <a:lstStyle/>
        <a:p>
          <a:endParaRPr lang="en-US"/>
        </a:p>
      </dgm:t>
    </dgm:pt>
    <dgm:pt modelId="{6A9825EC-3885-45B4-8FEA-DAA3C33EE3F6}" type="pres">
      <dgm:prSet presAssocID="{794DA509-938A-461F-BD18-920BADB4F558}" presName="root" presStyleCnt="0">
        <dgm:presLayoutVars>
          <dgm:dir/>
          <dgm:resizeHandles val="exact"/>
        </dgm:presLayoutVars>
      </dgm:prSet>
      <dgm:spPr/>
    </dgm:pt>
    <dgm:pt modelId="{920B1B16-F465-4571-8FE0-1AB166CA7D54}" type="pres">
      <dgm:prSet presAssocID="{642AE889-E6B0-4530-A1FF-E26641C73985}" presName="compNode" presStyleCnt="0"/>
      <dgm:spPr/>
    </dgm:pt>
    <dgm:pt modelId="{BE281ED0-D204-43ED-8EE8-8F7DED2703B2}" type="pres">
      <dgm:prSet presAssocID="{642AE889-E6B0-4530-A1FF-E26641C7398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lefon"/>
        </a:ext>
      </dgm:extLst>
    </dgm:pt>
    <dgm:pt modelId="{D00ED8AA-EB60-44A7-8904-1CDBC559DC95}" type="pres">
      <dgm:prSet presAssocID="{642AE889-E6B0-4530-A1FF-E26641C73985}" presName="spaceRect" presStyleCnt="0"/>
      <dgm:spPr/>
    </dgm:pt>
    <dgm:pt modelId="{D2254215-88E2-4766-9F23-30D3F82C5D19}" type="pres">
      <dgm:prSet presAssocID="{642AE889-E6B0-4530-A1FF-E26641C73985}" presName="textRect" presStyleLbl="revTx" presStyleIdx="0" presStyleCnt="4">
        <dgm:presLayoutVars>
          <dgm:chMax val="1"/>
          <dgm:chPref val="1"/>
        </dgm:presLayoutVars>
      </dgm:prSet>
      <dgm:spPr/>
    </dgm:pt>
    <dgm:pt modelId="{0A8F1163-DCFB-4521-BC78-BA899290A3F3}" type="pres">
      <dgm:prSet presAssocID="{D23090AC-1AD7-4476-8560-9CEA86C20828}" presName="sibTrans" presStyleCnt="0"/>
      <dgm:spPr/>
    </dgm:pt>
    <dgm:pt modelId="{DBA1160D-17C6-4872-A789-69ED99486330}" type="pres">
      <dgm:prSet presAssocID="{3D57CDC4-D1C8-449B-B5F6-DC66EE3F35CD}" presName="compNode" presStyleCnt="0"/>
      <dgm:spPr/>
    </dgm:pt>
    <dgm:pt modelId="{51F440D5-8D3A-470A-9DF6-EB6E0118A867}" type="pres">
      <dgm:prSet presAssocID="{3D57CDC4-D1C8-449B-B5F6-DC66EE3F35C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zete"/>
        </a:ext>
      </dgm:extLst>
    </dgm:pt>
    <dgm:pt modelId="{CC6E78FC-F0B2-4E9E-AEC8-05B9C98CAED0}" type="pres">
      <dgm:prSet presAssocID="{3D57CDC4-D1C8-449B-B5F6-DC66EE3F35CD}" presName="spaceRect" presStyleCnt="0"/>
      <dgm:spPr/>
    </dgm:pt>
    <dgm:pt modelId="{44238CE7-6015-415E-8943-68C596FE3DB5}" type="pres">
      <dgm:prSet presAssocID="{3D57CDC4-D1C8-449B-B5F6-DC66EE3F35CD}" presName="textRect" presStyleLbl="revTx" presStyleIdx="1" presStyleCnt="4">
        <dgm:presLayoutVars>
          <dgm:chMax val="1"/>
          <dgm:chPref val="1"/>
        </dgm:presLayoutVars>
      </dgm:prSet>
      <dgm:spPr/>
    </dgm:pt>
    <dgm:pt modelId="{7E16554C-50F6-404F-AD19-FF5238882B47}" type="pres">
      <dgm:prSet presAssocID="{FE4782E3-F300-4B83-A5C5-DE07164863A2}" presName="sibTrans" presStyleCnt="0"/>
      <dgm:spPr/>
    </dgm:pt>
    <dgm:pt modelId="{196A6C7A-A117-4002-802B-6844F7C1F1A9}" type="pres">
      <dgm:prSet presAssocID="{7C894527-033A-4F73-AA65-DC44D79295DE}" presName="compNode" presStyleCnt="0"/>
      <dgm:spPr/>
    </dgm:pt>
    <dgm:pt modelId="{390AC637-20DA-41BD-8566-5417A635833B}" type="pres">
      <dgm:prSet presAssocID="{7C894527-033A-4F73-AA65-DC44D79295D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art Phone"/>
        </a:ext>
      </dgm:extLst>
    </dgm:pt>
    <dgm:pt modelId="{1D1F06DA-DE55-4B5B-BB2A-005D8FCCCEA5}" type="pres">
      <dgm:prSet presAssocID="{7C894527-033A-4F73-AA65-DC44D79295DE}" presName="spaceRect" presStyleCnt="0"/>
      <dgm:spPr/>
    </dgm:pt>
    <dgm:pt modelId="{BFDE1383-1094-4707-A088-301D3D1F3E20}" type="pres">
      <dgm:prSet presAssocID="{7C894527-033A-4F73-AA65-DC44D79295DE}" presName="textRect" presStyleLbl="revTx" presStyleIdx="2" presStyleCnt="4">
        <dgm:presLayoutVars>
          <dgm:chMax val="1"/>
          <dgm:chPref val="1"/>
        </dgm:presLayoutVars>
      </dgm:prSet>
      <dgm:spPr/>
    </dgm:pt>
    <dgm:pt modelId="{701AC725-FBAA-477D-8B6B-78AB36C87F27}" type="pres">
      <dgm:prSet presAssocID="{8A2397B4-7DBA-4695-BD5C-7B80C7868310}" presName="sibTrans" presStyleCnt="0"/>
      <dgm:spPr/>
    </dgm:pt>
    <dgm:pt modelId="{BCD6F5AF-E083-464D-8D93-7D04F0D7F7F4}" type="pres">
      <dgm:prSet presAssocID="{987B4888-B087-4DCF-ACB8-02CF1BE6BEED}" presName="compNode" presStyleCnt="0"/>
      <dgm:spPr/>
    </dgm:pt>
    <dgm:pt modelId="{B386E569-179A-465B-9D0D-4A9BF6A352AC}" type="pres">
      <dgm:prSet presAssocID="{987B4888-B087-4DCF-ACB8-02CF1BE6BEE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mpul"/>
        </a:ext>
      </dgm:extLst>
    </dgm:pt>
    <dgm:pt modelId="{729DBE07-9838-4219-8F14-58C41232D0C2}" type="pres">
      <dgm:prSet presAssocID="{987B4888-B087-4DCF-ACB8-02CF1BE6BEED}" presName="spaceRect" presStyleCnt="0"/>
      <dgm:spPr/>
    </dgm:pt>
    <dgm:pt modelId="{48F09135-ECD1-4422-991E-B3CD63BC7ECD}" type="pres">
      <dgm:prSet presAssocID="{987B4888-B087-4DCF-ACB8-02CF1BE6BEED}" presName="textRect" presStyleLbl="revTx" presStyleIdx="3" presStyleCnt="4">
        <dgm:presLayoutVars>
          <dgm:chMax val="1"/>
          <dgm:chPref val="1"/>
        </dgm:presLayoutVars>
      </dgm:prSet>
      <dgm:spPr/>
    </dgm:pt>
  </dgm:ptLst>
  <dgm:cxnLst>
    <dgm:cxn modelId="{7040EE12-BE79-4770-AB26-F127A7F52108}" srcId="{794DA509-938A-461F-BD18-920BADB4F558}" destId="{642AE889-E6B0-4530-A1FF-E26641C73985}" srcOrd="0" destOrd="0" parTransId="{7A792CD1-7699-41C3-8999-A168B5ECECD4}" sibTransId="{D23090AC-1AD7-4476-8560-9CEA86C20828}"/>
    <dgm:cxn modelId="{21B4EC3D-6C68-7E43-AEAF-9B3ECF520EFF}" type="presOf" srcId="{7C894527-033A-4F73-AA65-DC44D79295DE}" destId="{BFDE1383-1094-4707-A088-301D3D1F3E20}" srcOrd="0" destOrd="0" presId="urn:microsoft.com/office/officeart/2018/2/layout/IconLabelList"/>
    <dgm:cxn modelId="{79248C5C-10D1-446E-A9A9-D35321ACA386}" srcId="{794DA509-938A-461F-BD18-920BADB4F558}" destId="{7C894527-033A-4F73-AA65-DC44D79295DE}" srcOrd="2" destOrd="0" parTransId="{786F67A5-3F21-4D4C-9946-9AD11780D839}" sibTransId="{8A2397B4-7DBA-4695-BD5C-7B80C7868310}"/>
    <dgm:cxn modelId="{D2B5C36A-70EB-0E46-A479-D3E68F72239F}" type="presOf" srcId="{642AE889-E6B0-4530-A1FF-E26641C73985}" destId="{D2254215-88E2-4766-9F23-30D3F82C5D19}" srcOrd="0" destOrd="0" presId="urn:microsoft.com/office/officeart/2018/2/layout/IconLabelList"/>
    <dgm:cxn modelId="{E5E83871-878B-432D-B0BA-CB5061301843}" srcId="{794DA509-938A-461F-BD18-920BADB4F558}" destId="{987B4888-B087-4DCF-ACB8-02CF1BE6BEED}" srcOrd="3" destOrd="0" parTransId="{74B53397-B1C5-497A-80E4-1EA8B2E0EC3B}" sibTransId="{232653A0-9BD0-468C-8533-81BC9EE8D12C}"/>
    <dgm:cxn modelId="{5060A471-5F01-654E-B879-DBD46356FA1F}" type="presOf" srcId="{794DA509-938A-461F-BD18-920BADB4F558}" destId="{6A9825EC-3885-45B4-8FEA-DAA3C33EE3F6}" srcOrd="0" destOrd="0" presId="urn:microsoft.com/office/officeart/2018/2/layout/IconLabelList"/>
    <dgm:cxn modelId="{2BAC4088-F051-0A4F-88A3-49DDD0B2BCE4}" type="presOf" srcId="{3D57CDC4-D1C8-449B-B5F6-DC66EE3F35CD}" destId="{44238CE7-6015-415E-8943-68C596FE3DB5}" srcOrd="0" destOrd="0" presId="urn:microsoft.com/office/officeart/2018/2/layout/IconLabelList"/>
    <dgm:cxn modelId="{CC0380D6-B62D-0B4A-BF3F-A64279969925}" type="presOf" srcId="{987B4888-B087-4DCF-ACB8-02CF1BE6BEED}" destId="{48F09135-ECD1-4422-991E-B3CD63BC7ECD}" srcOrd="0" destOrd="0" presId="urn:microsoft.com/office/officeart/2018/2/layout/IconLabelList"/>
    <dgm:cxn modelId="{58A776E4-E93D-49C5-95C1-B9BCBCE61230}" srcId="{794DA509-938A-461F-BD18-920BADB4F558}" destId="{3D57CDC4-D1C8-449B-B5F6-DC66EE3F35CD}" srcOrd="1" destOrd="0" parTransId="{C75CE706-D493-4CA0-85FE-C08E9837174A}" sibTransId="{FE4782E3-F300-4B83-A5C5-DE07164863A2}"/>
    <dgm:cxn modelId="{378CFF08-B714-B944-BAEB-0B3B196940E1}" type="presParOf" srcId="{6A9825EC-3885-45B4-8FEA-DAA3C33EE3F6}" destId="{920B1B16-F465-4571-8FE0-1AB166CA7D54}" srcOrd="0" destOrd="0" presId="urn:microsoft.com/office/officeart/2018/2/layout/IconLabelList"/>
    <dgm:cxn modelId="{9C0BBC52-A244-7F40-8675-DD72162A0FEE}" type="presParOf" srcId="{920B1B16-F465-4571-8FE0-1AB166CA7D54}" destId="{BE281ED0-D204-43ED-8EE8-8F7DED2703B2}" srcOrd="0" destOrd="0" presId="urn:microsoft.com/office/officeart/2018/2/layout/IconLabelList"/>
    <dgm:cxn modelId="{8ECC8586-1B12-2649-A05D-D536AD18248C}" type="presParOf" srcId="{920B1B16-F465-4571-8FE0-1AB166CA7D54}" destId="{D00ED8AA-EB60-44A7-8904-1CDBC559DC95}" srcOrd="1" destOrd="0" presId="urn:microsoft.com/office/officeart/2018/2/layout/IconLabelList"/>
    <dgm:cxn modelId="{70FCC028-11F9-4C44-84D9-87DAE65A7324}" type="presParOf" srcId="{920B1B16-F465-4571-8FE0-1AB166CA7D54}" destId="{D2254215-88E2-4766-9F23-30D3F82C5D19}" srcOrd="2" destOrd="0" presId="urn:microsoft.com/office/officeart/2018/2/layout/IconLabelList"/>
    <dgm:cxn modelId="{9BCB8DEB-A541-5948-A6AB-95464FCEF848}" type="presParOf" srcId="{6A9825EC-3885-45B4-8FEA-DAA3C33EE3F6}" destId="{0A8F1163-DCFB-4521-BC78-BA899290A3F3}" srcOrd="1" destOrd="0" presId="urn:microsoft.com/office/officeart/2018/2/layout/IconLabelList"/>
    <dgm:cxn modelId="{460407B6-8C1E-7741-B2E1-B857DA6ED3EC}" type="presParOf" srcId="{6A9825EC-3885-45B4-8FEA-DAA3C33EE3F6}" destId="{DBA1160D-17C6-4872-A789-69ED99486330}" srcOrd="2" destOrd="0" presId="urn:microsoft.com/office/officeart/2018/2/layout/IconLabelList"/>
    <dgm:cxn modelId="{A4D20324-4A7F-D648-A835-51A7950658C3}" type="presParOf" srcId="{DBA1160D-17C6-4872-A789-69ED99486330}" destId="{51F440D5-8D3A-470A-9DF6-EB6E0118A867}" srcOrd="0" destOrd="0" presId="urn:microsoft.com/office/officeart/2018/2/layout/IconLabelList"/>
    <dgm:cxn modelId="{A546C919-7FA0-414C-9A41-CB1E9AAF71FB}" type="presParOf" srcId="{DBA1160D-17C6-4872-A789-69ED99486330}" destId="{CC6E78FC-F0B2-4E9E-AEC8-05B9C98CAED0}" srcOrd="1" destOrd="0" presId="urn:microsoft.com/office/officeart/2018/2/layout/IconLabelList"/>
    <dgm:cxn modelId="{911DA7C4-3AB2-A345-8918-24DFC0288D4C}" type="presParOf" srcId="{DBA1160D-17C6-4872-A789-69ED99486330}" destId="{44238CE7-6015-415E-8943-68C596FE3DB5}" srcOrd="2" destOrd="0" presId="urn:microsoft.com/office/officeart/2018/2/layout/IconLabelList"/>
    <dgm:cxn modelId="{5F995420-1518-0D49-B020-1BCBE9BFDAE8}" type="presParOf" srcId="{6A9825EC-3885-45B4-8FEA-DAA3C33EE3F6}" destId="{7E16554C-50F6-404F-AD19-FF5238882B47}" srcOrd="3" destOrd="0" presId="urn:microsoft.com/office/officeart/2018/2/layout/IconLabelList"/>
    <dgm:cxn modelId="{5CF0DF31-213E-A54B-BCD8-4BF46D272DEB}" type="presParOf" srcId="{6A9825EC-3885-45B4-8FEA-DAA3C33EE3F6}" destId="{196A6C7A-A117-4002-802B-6844F7C1F1A9}" srcOrd="4" destOrd="0" presId="urn:microsoft.com/office/officeart/2018/2/layout/IconLabelList"/>
    <dgm:cxn modelId="{41125479-0F4D-E74E-84A1-6FF8AD6FCCF9}" type="presParOf" srcId="{196A6C7A-A117-4002-802B-6844F7C1F1A9}" destId="{390AC637-20DA-41BD-8566-5417A635833B}" srcOrd="0" destOrd="0" presId="urn:microsoft.com/office/officeart/2018/2/layout/IconLabelList"/>
    <dgm:cxn modelId="{992E48A5-B641-3D45-93BE-03CD9656BD6E}" type="presParOf" srcId="{196A6C7A-A117-4002-802B-6844F7C1F1A9}" destId="{1D1F06DA-DE55-4B5B-BB2A-005D8FCCCEA5}" srcOrd="1" destOrd="0" presId="urn:microsoft.com/office/officeart/2018/2/layout/IconLabelList"/>
    <dgm:cxn modelId="{96735802-A67F-3A49-A1D1-A3C4AC9AB09A}" type="presParOf" srcId="{196A6C7A-A117-4002-802B-6844F7C1F1A9}" destId="{BFDE1383-1094-4707-A088-301D3D1F3E20}" srcOrd="2" destOrd="0" presId="urn:microsoft.com/office/officeart/2018/2/layout/IconLabelList"/>
    <dgm:cxn modelId="{C441170A-AF84-2145-9ECF-CBEB3171CEE5}" type="presParOf" srcId="{6A9825EC-3885-45B4-8FEA-DAA3C33EE3F6}" destId="{701AC725-FBAA-477D-8B6B-78AB36C87F27}" srcOrd="5" destOrd="0" presId="urn:microsoft.com/office/officeart/2018/2/layout/IconLabelList"/>
    <dgm:cxn modelId="{25E79DB8-2A07-E343-9265-E6309725EF75}" type="presParOf" srcId="{6A9825EC-3885-45B4-8FEA-DAA3C33EE3F6}" destId="{BCD6F5AF-E083-464D-8D93-7D04F0D7F7F4}" srcOrd="6" destOrd="0" presId="urn:microsoft.com/office/officeart/2018/2/layout/IconLabelList"/>
    <dgm:cxn modelId="{1C17F61A-948F-1543-A826-0EA27AE3828B}" type="presParOf" srcId="{BCD6F5AF-E083-464D-8D93-7D04F0D7F7F4}" destId="{B386E569-179A-465B-9D0D-4A9BF6A352AC}" srcOrd="0" destOrd="0" presId="urn:microsoft.com/office/officeart/2018/2/layout/IconLabelList"/>
    <dgm:cxn modelId="{316810A5-4F7C-AB43-A1F0-192B3D73DFFA}" type="presParOf" srcId="{BCD6F5AF-E083-464D-8D93-7D04F0D7F7F4}" destId="{729DBE07-9838-4219-8F14-58C41232D0C2}" srcOrd="1" destOrd="0" presId="urn:microsoft.com/office/officeart/2018/2/layout/IconLabelList"/>
    <dgm:cxn modelId="{65112F80-071B-B846-AADC-FF3B010D1251}" type="presParOf" srcId="{BCD6F5AF-E083-464D-8D93-7D04F0D7F7F4}" destId="{48F09135-ECD1-4422-991E-B3CD63BC7ECD}"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0341ED-F434-4DC5-BDC3-14F30E8ED4C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6586E14-469E-4225-B1E6-338CC0B7C502}">
      <dgm:prSet/>
      <dgm:spPr/>
      <dgm:t>
        <a:bodyPr/>
        <a:lstStyle/>
        <a:p>
          <a:r>
            <a:rPr lang="tr-TR" b="0" i="0" dirty="0"/>
            <a:t> Koç Holding, protestolardan etkilenen toplumun yanında yer almak için sosyal sorumluluk projelerini hızlandırmıştır. Holding, Gezi Parkı'nda yaşanan olaylardan sonra, özellikle çevre koruma ve sivil toplum geliştirme konularında çeşitli projeler hayata geçirmiştir.</a:t>
          </a:r>
          <a:endParaRPr lang="en-US" dirty="0"/>
        </a:p>
      </dgm:t>
    </dgm:pt>
    <dgm:pt modelId="{54DE0918-283E-464D-8DA9-27B5A09101E3}" type="parTrans" cxnId="{6080A3BA-EAC7-4BF4-952E-7863989D600F}">
      <dgm:prSet/>
      <dgm:spPr/>
      <dgm:t>
        <a:bodyPr/>
        <a:lstStyle/>
        <a:p>
          <a:endParaRPr lang="en-US"/>
        </a:p>
      </dgm:t>
    </dgm:pt>
    <dgm:pt modelId="{534ADFED-8ACE-425C-82BE-D0B8454973F8}" type="sibTrans" cxnId="{6080A3BA-EAC7-4BF4-952E-7863989D600F}">
      <dgm:prSet/>
      <dgm:spPr/>
      <dgm:t>
        <a:bodyPr/>
        <a:lstStyle/>
        <a:p>
          <a:endParaRPr lang="en-US"/>
        </a:p>
      </dgm:t>
    </dgm:pt>
    <dgm:pt modelId="{EBD142B5-6D6D-4014-9B3D-343D240D0622}">
      <dgm:prSet/>
      <dgm:spPr/>
      <dgm:t>
        <a:bodyPr/>
        <a:lstStyle/>
        <a:p>
          <a:r>
            <a:rPr lang="tr-TR" b="0" i="0"/>
            <a:t>Sonuç olarak, Koç Holding, Gezi Parkı protestoları sırasında kriz yönetimi konusunda etkili bir şekilde hareket etmiştir. Şirket, çalışanları, müşterileri ve toplum için hızlı ve şeffaf bir iletişim stratejisi uygulamış, müşteri memnuniyetini korumak için çeşitli iyileştirmeler yapmış ve toplumsal sorumluluk projelerini hızlandırmıştır.</a:t>
          </a:r>
          <a:br>
            <a:rPr lang="tr-TR"/>
          </a:br>
          <a:endParaRPr lang="en-US"/>
        </a:p>
      </dgm:t>
    </dgm:pt>
    <dgm:pt modelId="{3320D23B-C983-44CA-A32D-A6425AD5EAD8}" type="parTrans" cxnId="{79A896B1-760B-4A2E-A4BD-8482C3D96577}">
      <dgm:prSet/>
      <dgm:spPr/>
      <dgm:t>
        <a:bodyPr/>
        <a:lstStyle/>
        <a:p>
          <a:endParaRPr lang="en-US"/>
        </a:p>
      </dgm:t>
    </dgm:pt>
    <dgm:pt modelId="{4C315CC3-A1F1-4BC3-8132-35AC989E4046}" type="sibTrans" cxnId="{79A896B1-760B-4A2E-A4BD-8482C3D96577}">
      <dgm:prSet/>
      <dgm:spPr/>
      <dgm:t>
        <a:bodyPr/>
        <a:lstStyle/>
        <a:p>
          <a:endParaRPr lang="en-US"/>
        </a:p>
      </dgm:t>
    </dgm:pt>
    <dgm:pt modelId="{3BF34ACE-8899-5841-BF7B-706D7ECDE662}" type="pres">
      <dgm:prSet presAssocID="{750341ED-F434-4DC5-BDC3-14F30E8ED4C2}" presName="vert0" presStyleCnt="0">
        <dgm:presLayoutVars>
          <dgm:dir/>
          <dgm:animOne val="branch"/>
          <dgm:animLvl val="lvl"/>
        </dgm:presLayoutVars>
      </dgm:prSet>
      <dgm:spPr/>
    </dgm:pt>
    <dgm:pt modelId="{F3F0EA2A-FE95-4B4F-BAF6-D19D1D3CA6DD}" type="pres">
      <dgm:prSet presAssocID="{06586E14-469E-4225-B1E6-338CC0B7C502}" presName="thickLine" presStyleLbl="alignNode1" presStyleIdx="0" presStyleCnt="2"/>
      <dgm:spPr/>
    </dgm:pt>
    <dgm:pt modelId="{00206E59-4092-E641-9EDA-3FF9798F16C3}" type="pres">
      <dgm:prSet presAssocID="{06586E14-469E-4225-B1E6-338CC0B7C502}" presName="horz1" presStyleCnt="0"/>
      <dgm:spPr/>
    </dgm:pt>
    <dgm:pt modelId="{FF7A64F6-2D43-0D47-90CE-3A11336CFFC9}" type="pres">
      <dgm:prSet presAssocID="{06586E14-469E-4225-B1E6-338CC0B7C502}" presName="tx1" presStyleLbl="revTx" presStyleIdx="0" presStyleCnt="2"/>
      <dgm:spPr/>
    </dgm:pt>
    <dgm:pt modelId="{C4EAC945-44F6-4F4D-A0D1-611759AD9A76}" type="pres">
      <dgm:prSet presAssocID="{06586E14-469E-4225-B1E6-338CC0B7C502}" presName="vert1" presStyleCnt="0"/>
      <dgm:spPr/>
    </dgm:pt>
    <dgm:pt modelId="{2B06E0E1-B566-4A4B-AAB4-98B60FFCC2C7}" type="pres">
      <dgm:prSet presAssocID="{EBD142B5-6D6D-4014-9B3D-343D240D0622}" presName="thickLine" presStyleLbl="alignNode1" presStyleIdx="1" presStyleCnt="2"/>
      <dgm:spPr/>
    </dgm:pt>
    <dgm:pt modelId="{4D920C31-1C1B-E943-8087-0A6BBF5FC1A7}" type="pres">
      <dgm:prSet presAssocID="{EBD142B5-6D6D-4014-9B3D-343D240D0622}" presName="horz1" presStyleCnt="0"/>
      <dgm:spPr/>
    </dgm:pt>
    <dgm:pt modelId="{8453BBF3-28E1-7845-AAB6-B5560338331F}" type="pres">
      <dgm:prSet presAssocID="{EBD142B5-6D6D-4014-9B3D-343D240D0622}" presName="tx1" presStyleLbl="revTx" presStyleIdx="1" presStyleCnt="2"/>
      <dgm:spPr/>
    </dgm:pt>
    <dgm:pt modelId="{14AFC71E-3367-034B-87FD-4AAACBCBFDCD}" type="pres">
      <dgm:prSet presAssocID="{EBD142B5-6D6D-4014-9B3D-343D240D0622}" presName="vert1" presStyleCnt="0"/>
      <dgm:spPr/>
    </dgm:pt>
  </dgm:ptLst>
  <dgm:cxnLst>
    <dgm:cxn modelId="{287C4E8D-7D0A-7441-87E0-1AA099F5E665}" type="presOf" srcId="{EBD142B5-6D6D-4014-9B3D-343D240D0622}" destId="{8453BBF3-28E1-7845-AAB6-B5560338331F}" srcOrd="0" destOrd="0" presId="urn:microsoft.com/office/officeart/2008/layout/LinedList"/>
    <dgm:cxn modelId="{E470EA8D-2D05-0543-BE1F-2DD3B804B07D}" type="presOf" srcId="{750341ED-F434-4DC5-BDC3-14F30E8ED4C2}" destId="{3BF34ACE-8899-5841-BF7B-706D7ECDE662}" srcOrd="0" destOrd="0" presId="urn:microsoft.com/office/officeart/2008/layout/LinedList"/>
    <dgm:cxn modelId="{79A896B1-760B-4A2E-A4BD-8482C3D96577}" srcId="{750341ED-F434-4DC5-BDC3-14F30E8ED4C2}" destId="{EBD142B5-6D6D-4014-9B3D-343D240D0622}" srcOrd="1" destOrd="0" parTransId="{3320D23B-C983-44CA-A32D-A6425AD5EAD8}" sibTransId="{4C315CC3-A1F1-4BC3-8132-35AC989E4046}"/>
    <dgm:cxn modelId="{6080A3BA-EAC7-4BF4-952E-7863989D600F}" srcId="{750341ED-F434-4DC5-BDC3-14F30E8ED4C2}" destId="{06586E14-469E-4225-B1E6-338CC0B7C502}" srcOrd="0" destOrd="0" parTransId="{54DE0918-283E-464D-8DA9-27B5A09101E3}" sibTransId="{534ADFED-8ACE-425C-82BE-D0B8454973F8}"/>
    <dgm:cxn modelId="{0C45DFEC-B875-C543-A4DC-5DACD0D74FB8}" type="presOf" srcId="{06586E14-469E-4225-B1E6-338CC0B7C502}" destId="{FF7A64F6-2D43-0D47-90CE-3A11336CFFC9}" srcOrd="0" destOrd="0" presId="urn:microsoft.com/office/officeart/2008/layout/LinedList"/>
    <dgm:cxn modelId="{B634E0AD-258F-4740-BB4B-0C894DDA308B}" type="presParOf" srcId="{3BF34ACE-8899-5841-BF7B-706D7ECDE662}" destId="{F3F0EA2A-FE95-4B4F-BAF6-D19D1D3CA6DD}" srcOrd="0" destOrd="0" presId="urn:microsoft.com/office/officeart/2008/layout/LinedList"/>
    <dgm:cxn modelId="{57E39DF7-24C5-C444-A1D6-A5FF77B78987}" type="presParOf" srcId="{3BF34ACE-8899-5841-BF7B-706D7ECDE662}" destId="{00206E59-4092-E641-9EDA-3FF9798F16C3}" srcOrd="1" destOrd="0" presId="urn:microsoft.com/office/officeart/2008/layout/LinedList"/>
    <dgm:cxn modelId="{7CA0F63A-6109-4D49-9599-28D8E2C78395}" type="presParOf" srcId="{00206E59-4092-E641-9EDA-3FF9798F16C3}" destId="{FF7A64F6-2D43-0D47-90CE-3A11336CFFC9}" srcOrd="0" destOrd="0" presId="urn:microsoft.com/office/officeart/2008/layout/LinedList"/>
    <dgm:cxn modelId="{A1857BF8-3DB6-3844-B69D-A8EFE918174B}" type="presParOf" srcId="{00206E59-4092-E641-9EDA-3FF9798F16C3}" destId="{C4EAC945-44F6-4F4D-A0D1-611759AD9A76}" srcOrd="1" destOrd="0" presId="urn:microsoft.com/office/officeart/2008/layout/LinedList"/>
    <dgm:cxn modelId="{2CAC8118-C8E8-3140-B87E-83EB279AD7CE}" type="presParOf" srcId="{3BF34ACE-8899-5841-BF7B-706D7ECDE662}" destId="{2B06E0E1-B566-4A4B-AAB4-98B60FFCC2C7}" srcOrd="2" destOrd="0" presId="urn:microsoft.com/office/officeart/2008/layout/LinedList"/>
    <dgm:cxn modelId="{20BA00AF-6D38-C24C-BB68-419D5C992F00}" type="presParOf" srcId="{3BF34ACE-8899-5841-BF7B-706D7ECDE662}" destId="{4D920C31-1C1B-E943-8087-0A6BBF5FC1A7}" srcOrd="3" destOrd="0" presId="urn:microsoft.com/office/officeart/2008/layout/LinedList"/>
    <dgm:cxn modelId="{C3C205D9-DBFC-1E43-9654-EBD44EEC5229}" type="presParOf" srcId="{4D920C31-1C1B-E943-8087-0A6BBF5FC1A7}" destId="{8453BBF3-28E1-7845-AAB6-B5560338331F}" srcOrd="0" destOrd="0" presId="urn:microsoft.com/office/officeart/2008/layout/LinedList"/>
    <dgm:cxn modelId="{3FC91624-B03A-C84D-9E2B-ECAB92210D62}" type="presParOf" srcId="{4D920C31-1C1B-E943-8087-0A6BBF5FC1A7}" destId="{14AFC71E-3367-034B-87FD-4AAACBCBFDCD}" srcOrd="1"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5CA8DDF-A883-4857-9915-3F786D37142B}" type="doc">
      <dgm:prSet loTypeId="urn:microsoft.com/office/officeart/2008/layout/LinedList" loCatId="list" qsTypeId="urn:microsoft.com/office/officeart/2005/8/quickstyle/simple5" qsCatId="simple" csTypeId="urn:microsoft.com/office/officeart/2005/8/colors/colorful2" csCatId="colorful"/>
      <dgm:spPr/>
      <dgm:t>
        <a:bodyPr/>
        <a:lstStyle/>
        <a:p>
          <a:endParaRPr lang="en-US"/>
        </a:p>
      </dgm:t>
    </dgm:pt>
    <dgm:pt modelId="{36929F94-336A-4188-84CB-1EADCFB2D2E3}">
      <dgm:prSet/>
      <dgm:spPr/>
      <dgm:t>
        <a:bodyPr/>
        <a:lstStyle/>
        <a:p>
          <a:r>
            <a:rPr lang="tr-TR"/>
            <a:t>FARUK GÜNDOĞDU </a:t>
          </a:r>
          <a:endParaRPr lang="en-US"/>
        </a:p>
      </dgm:t>
    </dgm:pt>
    <dgm:pt modelId="{5EDCB38C-BCF2-4849-8935-33BCC839634E}" type="parTrans" cxnId="{FBEDF2F8-AFEA-4E93-AC7C-90B1D76736A7}">
      <dgm:prSet/>
      <dgm:spPr/>
      <dgm:t>
        <a:bodyPr/>
        <a:lstStyle/>
        <a:p>
          <a:endParaRPr lang="en-US"/>
        </a:p>
      </dgm:t>
    </dgm:pt>
    <dgm:pt modelId="{8005508B-16C2-421D-A8BB-F8C532F9BD35}" type="sibTrans" cxnId="{FBEDF2F8-AFEA-4E93-AC7C-90B1D76736A7}">
      <dgm:prSet/>
      <dgm:spPr/>
      <dgm:t>
        <a:bodyPr/>
        <a:lstStyle/>
        <a:p>
          <a:endParaRPr lang="en-US"/>
        </a:p>
      </dgm:t>
    </dgm:pt>
    <dgm:pt modelId="{1A4A7AF2-D561-42D5-9B60-400B83E7A6C5}">
      <dgm:prSet/>
      <dgm:spPr/>
      <dgm:t>
        <a:bodyPr/>
        <a:lstStyle/>
        <a:p>
          <a:r>
            <a:rPr lang="tr-TR"/>
            <a:t>19020031019</a:t>
          </a:r>
          <a:endParaRPr lang="en-US"/>
        </a:p>
      </dgm:t>
    </dgm:pt>
    <dgm:pt modelId="{D33191A2-3542-4FED-B5FD-17DB529092AA}" type="parTrans" cxnId="{FB0E2361-7ED3-4DB0-83AE-DC541A744084}">
      <dgm:prSet/>
      <dgm:spPr/>
      <dgm:t>
        <a:bodyPr/>
        <a:lstStyle/>
        <a:p>
          <a:endParaRPr lang="en-US"/>
        </a:p>
      </dgm:t>
    </dgm:pt>
    <dgm:pt modelId="{11B62680-3D24-4915-AE81-9E3668E55603}" type="sibTrans" cxnId="{FB0E2361-7ED3-4DB0-83AE-DC541A744084}">
      <dgm:prSet/>
      <dgm:spPr/>
      <dgm:t>
        <a:bodyPr/>
        <a:lstStyle/>
        <a:p>
          <a:endParaRPr lang="en-US"/>
        </a:p>
      </dgm:t>
    </dgm:pt>
    <dgm:pt modelId="{B7AFE8A4-EE19-D046-956A-3AE197F7B52F}" type="pres">
      <dgm:prSet presAssocID="{D5CA8DDF-A883-4857-9915-3F786D37142B}" presName="vert0" presStyleCnt="0">
        <dgm:presLayoutVars>
          <dgm:dir/>
          <dgm:animOne val="branch"/>
          <dgm:animLvl val="lvl"/>
        </dgm:presLayoutVars>
      </dgm:prSet>
      <dgm:spPr/>
    </dgm:pt>
    <dgm:pt modelId="{7CF8B058-60CE-B54E-89C2-66BE1C970872}" type="pres">
      <dgm:prSet presAssocID="{36929F94-336A-4188-84CB-1EADCFB2D2E3}" presName="thickLine" presStyleLbl="alignNode1" presStyleIdx="0" presStyleCnt="2"/>
      <dgm:spPr/>
    </dgm:pt>
    <dgm:pt modelId="{1F083EF9-11C3-8649-8AA8-FE824FBB5569}" type="pres">
      <dgm:prSet presAssocID="{36929F94-336A-4188-84CB-1EADCFB2D2E3}" presName="horz1" presStyleCnt="0"/>
      <dgm:spPr/>
    </dgm:pt>
    <dgm:pt modelId="{6B345876-7124-A24D-8A08-73F035484437}" type="pres">
      <dgm:prSet presAssocID="{36929F94-336A-4188-84CB-1EADCFB2D2E3}" presName="tx1" presStyleLbl="revTx" presStyleIdx="0" presStyleCnt="2"/>
      <dgm:spPr/>
    </dgm:pt>
    <dgm:pt modelId="{4C5308ED-CCD5-614C-914D-C3FF09BDA7DC}" type="pres">
      <dgm:prSet presAssocID="{36929F94-336A-4188-84CB-1EADCFB2D2E3}" presName="vert1" presStyleCnt="0"/>
      <dgm:spPr/>
    </dgm:pt>
    <dgm:pt modelId="{D48A1AFA-BFF4-6642-A396-09B440633C8F}" type="pres">
      <dgm:prSet presAssocID="{1A4A7AF2-D561-42D5-9B60-400B83E7A6C5}" presName="thickLine" presStyleLbl="alignNode1" presStyleIdx="1" presStyleCnt="2"/>
      <dgm:spPr/>
    </dgm:pt>
    <dgm:pt modelId="{D7FAC510-F485-A241-9F77-A8247A4A6A51}" type="pres">
      <dgm:prSet presAssocID="{1A4A7AF2-D561-42D5-9B60-400B83E7A6C5}" presName="horz1" presStyleCnt="0"/>
      <dgm:spPr/>
    </dgm:pt>
    <dgm:pt modelId="{6415B039-58C5-A54C-9A85-5185FFCE73AD}" type="pres">
      <dgm:prSet presAssocID="{1A4A7AF2-D561-42D5-9B60-400B83E7A6C5}" presName="tx1" presStyleLbl="revTx" presStyleIdx="1" presStyleCnt="2"/>
      <dgm:spPr/>
    </dgm:pt>
    <dgm:pt modelId="{779EC541-E2BF-D64A-B354-6964C1987E73}" type="pres">
      <dgm:prSet presAssocID="{1A4A7AF2-D561-42D5-9B60-400B83E7A6C5}" presName="vert1" presStyleCnt="0"/>
      <dgm:spPr/>
    </dgm:pt>
  </dgm:ptLst>
  <dgm:cxnLst>
    <dgm:cxn modelId="{FB0E2361-7ED3-4DB0-83AE-DC541A744084}" srcId="{D5CA8DDF-A883-4857-9915-3F786D37142B}" destId="{1A4A7AF2-D561-42D5-9B60-400B83E7A6C5}" srcOrd="1" destOrd="0" parTransId="{D33191A2-3542-4FED-B5FD-17DB529092AA}" sibTransId="{11B62680-3D24-4915-AE81-9E3668E55603}"/>
    <dgm:cxn modelId="{AAFEA890-FFAB-3144-8840-1A78F5E3000A}" type="presOf" srcId="{1A4A7AF2-D561-42D5-9B60-400B83E7A6C5}" destId="{6415B039-58C5-A54C-9A85-5185FFCE73AD}" srcOrd="0" destOrd="0" presId="urn:microsoft.com/office/officeart/2008/layout/LinedList"/>
    <dgm:cxn modelId="{B74831CA-0DED-5B44-A9B3-A9D5B482DBE0}" type="presOf" srcId="{36929F94-336A-4188-84CB-1EADCFB2D2E3}" destId="{6B345876-7124-A24D-8A08-73F035484437}" srcOrd="0" destOrd="0" presId="urn:microsoft.com/office/officeart/2008/layout/LinedList"/>
    <dgm:cxn modelId="{8104C4F3-58C3-3D44-8ADB-66C8D708DB86}" type="presOf" srcId="{D5CA8DDF-A883-4857-9915-3F786D37142B}" destId="{B7AFE8A4-EE19-D046-956A-3AE197F7B52F}" srcOrd="0" destOrd="0" presId="urn:microsoft.com/office/officeart/2008/layout/LinedList"/>
    <dgm:cxn modelId="{FBEDF2F8-AFEA-4E93-AC7C-90B1D76736A7}" srcId="{D5CA8DDF-A883-4857-9915-3F786D37142B}" destId="{36929F94-336A-4188-84CB-1EADCFB2D2E3}" srcOrd="0" destOrd="0" parTransId="{5EDCB38C-BCF2-4849-8935-33BCC839634E}" sibTransId="{8005508B-16C2-421D-A8BB-F8C532F9BD35}"/>
    <dgm:cxn modelId="{2ABA1141-1F09-7B40-B6E1-F75122B2B3CF}" type="presParOf" srcId="{B7AFE8A4-EE19-D046-956A-3AE197F7B52F}" destId="{7CF8B058-60CE-B54E-89C2-66BE1C970872}" srcOrd="0" destOrd="0" presId="urn:microsoft.com/office/officeart/2008/layout/LinedList"/>
    <dgm:cxn modelId="{6CF050F8-E586-C14F-81A8-85204A0B7520}" type="presParOf" srcId="{B7AFE8A4-EE19-D046-956A-3AE197F7B52F}" destId="{1F083EF9-11C3-8649-8AA8-FE824FBB5569}" srcOrd="1" destOrd="0" presId="urn:microsoft.com/office/officeart/2008/layout/LinedList"/>
    <dgm:cxn modelId="{C7602F5A-F659-1A48-ADA6-EE4F928F4615}" type="presParOf" srcId="{1F083EF9-11C3-8649-8AA8-FE824FBB5569}" destId="{6B345876-7124-A24D-8A08-73F035484437}" srcOrd="0" destOrd="0" presId="urn:microsoft.com/office/officeart/2008/layout/LinedList"/>
    <dgm:cxn modelId="{A21E3ED2-0DC9-4E4D-B66E-3B4C1E807A71}" type="presParOf" srcId="{1F083EF9-11C3-8649-8AA8-FE824FBB5569}" destId="{4C5308ED-CCD5-614C-914D-C3FF09BDA7DC}" srcOrd="1" destOrd="0" presId="urn:microsoft.com/office/officeart/2008/layout/LinedList"/>
    <dgm:cxn modelId="{07F25F21-D358-9741-B004-D2D9F4D3E1CA}" type="presParOf" srcId="{B7AFE8A4-EE19-D046-956A-3AE197F7B52F}" destId="{D48A1AFA-BFF4-6642-A396-09B440633C8F}" srcOrd="2" destOrd="0" presId="urn:microsoft.com/office/officeart/2008/layout/LinedList"/>
    <dgm:cxn modelId="{3FFEFDAE-8F07-8D41-9F91-B8AFB64339DB}" type="presParOf" srcId="{B7AFE8A4-EE19-D046-956A-3AE197F7B52F}" destId="{D7FAC510-F485-A241-9F77-A8247A4A6A51}" srcOrd="3" destOrd="0" presId="urn:microsoft.com/office/officeart/2008/layout/LinedList"/>
    <dgm:cxn modelId="{25811A09-F3A5-D746-AF51-B0E46DDD77E3}" type="presParOf" srcId="{D7FAC510-F485-A241-9F77-A8247A4A6A51}" destId="{6415B039-58C5-A54C-9A85-5185FFCE73AD}" srcOrd="0" destOrd="0" presId="urn:microsoft.com/office/officeart/2008/layout/LinedList"/>
    <dgm:cxn modelId="{69B4932E-4ED7-CE4C-A30C-5A8112B32218}" type="presParOf" srcId="{D7FAC510-F485-A241-9F77-A8247A4A6A51}" destId="{779EC541-E2BF-D64A-B354-6964C1987E73}"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65F70-6F49-4D60-BBE4-87ECED804295}">
      <dsp:nvSpPr>
        <dsp:cNvPr id="0" name=""/>
        <dsp:cNvSpPr/>
      </dsp:nvSpPr>
      <dsp:spPr>
        <a:xfrm>
          <a:off x="1076903" y="210732"/>
          <a:ext cx="725361" cy="7253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ECEDBD-655E-441A-81C8-3A241F253CAD}">
      <dsp:nvSpPr>
        <dsp:cNvPr id="0" name=""/>
        <dsp:cNvSpPr/>
      </dsp:nvSpPr>
      <dsp:spPr>
        <a:xfrm>
          <a:off x="633627" y="1179141"/>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118 ana şirket </a:t>
          </a:r>
        </a:p>
      </dsp:txBody>
      <dsp:txXfrm>
        <a:off x="633627" y="1179141"/>
        <a:ext cx="1611914" cy="644765"/>
      </dsp:txXfrm>
    </dsp:sp>
    <dsp:sp modelId="{BA017465-20C7-4E8D-9235-62A177814746}">
      <dsp:nvSpPr>
        <dsp:cNvPr id="0" name=""/>
        <dsp:cNvSpPr/>
      </dsp:nvSpPr>
      <dsp:spPr>
        <a:xfrm>
          <a:off x="2970902" y="210732"/>
          <a:ext cx="725361" cy="7253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6E37F8-D628-434C-8760-EF221864555C}">
      <dsp:nvSpPr>
        <dsp:cNvPr id="0" name=""/>
        <dsp:cNvSpPr/>
      </dsp:nvSpPr>
      <dsp:spPr>
        <a:xfrm>
          <a:off x="2527626" y="1179141"/>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%43 halka arz </a:t>
          </a:r>
        </a:p>
      </dsp:txBody>
      <dsp:txXfrm>
        <a:off x="2527626" y="1179141"/>
        <a:ext cx="1611914" cy="644765"/>
      </dsp:txXfrm>
    </dsp:sp>
    <dsp:sp modelId="{01C7E6FE-4139-4E24-B1CB-8F5E7720426D}">
      <dsp:nvSpPr>
        <dsp:cNvPr id="0" name=""/>
        <dsp:cNvSpPr/>
      </dsp:nvSpPr>
      <dsp:spPr>
        <a:xfrm>
          <a:off x="2023903" y="2226885"/>
          <a:ext cx="725361" cy="7253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100DE7-1283-46D0-8359-4457750A3B81}">
      <dsp:nvSpPr>
        <dsp:cNvPr id="0" name=""/>
        <dsp:cNvSpPr/>
      </dsp:nvSpPr>
      <dsp:spPr>
        <a:xfrm>
          <a:off x="1580626" y="3195294"/>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Ihracatın % 48</a:t>
          </a:r>
        </a:p>
      </dsp:txBody>
      <dsp:txXfrm>
        <a:off x="1580626" y="3195294"/>
        <a:ext cx="1611914" cy="6447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4A14E-C1B5-7149-9E2D-02E915EABC56}">
      <dsp:nvSpPr>
        <dsp:cNvPr id="0" name=""/>
        <dsp:cNvSpPr/>
      </dsp:nvSpPr>
      <dsp:spPr>
        <a:xfrm>
          <a:off x="1227" y="213139"/>
          <a:ext cx="4309690" cy="273665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FEB917-A8FD-254A-A96B-ECFF6ABFDC43}">
      <dsp:nvSpPr>
        <dsp:cNvPr id="0" name=""/>
        <dsp:cNvSpPr/>
      </dsp:nvSpPr>
      <dsp:spPr>
        <a:xfrm>
          <a:off x="480082"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b="0" i="0" kern="1200" dirty="0">
              <a:solidFill>
                <a:srgbClr val="FF0000"/>
              </a:solidFill>
            </a:rPr>
            <a:t>Hazırlık ve Planlama</a:t>
          </a:r>
          <a:r>
            <a:rPr lang="tr-TR" sz="1900" b="0" i="0" kern="1200" dirty="0"/>
            <a:t>: Koç Holding, kriz yönetimi için hazırlıklı olmak için sürekli olarak risk analizi yapar. Şirket, mümkün olan en kötü senaryoları düşünerek acil durum planları oluşturur ve bu planları düzenli olarak gözden geçirir.</a:t>
          </a:r>
          <a:endParaRPr lang="en-US" sz="1900" kern="1200" dirty="0"/>
        </a:p>
      </dsp:txBody>
      <dsp:txXfrm>
        <a:off x="560236" y="748205"/>
        <a:ext cx="4149382" cy="2576345"/>
      </dsp:txXfrm>
    </dsp:sp>
    <dsp:sp modelId="{6B501D01-26C8-A44B-87D1-999578B5D510}">
      <dsp:nvSpPr>
        <dsp:cNvPr id="0" name=""/>
        <dsp:cNvSpPr/>
      </dsp:nvSpPr>
      <dsp:spPr>
        <a:xfrm>
          <a:off x="5268627" y="213139"/>
          <a:ext cx="4309690" cy="273665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DA51A5-E2EF-9C4B-8D48-17C36FDE3464}">
      <dsp:nvSpPr>
        <dsp:cNvPr id="0" name=""/>
        <dsp:cNvSpPr/>
      </dsp:nvSpPr>
      <dsp:spPr>
        <a:xfrm>
          <a:off x="5747481"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b="0" i="0" kern="1200" dirty="0">
              <a:solidFill>
                <a:srgbClr val="FF0000"/>
              </a:solidFill>
            </a:rPr>
            <a:t>İletişim:</a:t>
          </a:r>
          <a:r>
            <a:rPr lang="tr-TR" sz="1900" b="0" i="0" kern="1200" dirty="0"/>
            <a:t> Koç Holding, kriz anında etkili iletişim kurabilmek için sürekli olarak kriz iletişimi stratejileri geliştirir. Şirket, müşterileri, yatırımcıları, çalışanları ve diğer paydaşları sürekli bilgilendirmek için hızlı ve şeffaf bir iletişim stratejisi uygular.</a:t>
          </a:r>
          <a:endParaRPr lang="en-US" sz="1900" kern="1200" dirty="0"/>
        </a:p>
      </dsp:txBody>
      <dsp:txXfrm>
        <a:off x="5827635" y="748205"/>
        <a:ext cx="4149382" cy="25763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B7BCBD-4DA6-D244-839F-27367C87C073}">
      <dsp:nvSpPr>
        <dsp:cNvPr id="0" name=""/>
        <dsp:cNvSpPr/>
      </dsp:nvSpPr>
      <dsp:spPr>
        <a:xfrm>
          <a:off x="1227" y="213139"/>
          <a:ext cx="4309690" cy="27366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04E33F-7538-774B-A5D8-BED8FFB5D927}">
      <dsp:nvSpPr>
        <dsp:cNvPr id="0" name=""/>
        <dsp:cNvSpPr/>
      </dsp:nvSpPr>
      <dsp:spPr>
        <a:xfrm>
          <a:off x="480082"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0" i="0" kern="1200" dirty="0">
              <a:solidFill>
                <a:srgbClr val="FF0000"/>
              </a:solidFill>
            </a:rPr>
            <a:t>Ekip Kurma: </a:t>
          </a:r>
          <a:r>
            <a:rPr lang="tr-TR" sz="2000" b="0" i="0" kern="1200" dirty="0"/>
            <a:t>Koç Holding, kriz anında hızlı bir şekilde hareket edebilmek için kriz yönetim ekibi oluşturur. Bu ekip, krizin çözümü için gerekli olan kaynakları tahsis eder ve kriz yönetimi planını uygular.</a:t>
          </a:r>
          <a:endParaRPr lang="en-US" sz="2000" kern="1200" dirty="0"/>
        </a:p>
      </dsp:txBody>
      <dsp:txXfrm>
        <a:off x="560236" y="748205"/>
        <a:ext cx="4149382" cy="2576345"/>
      </dsp:txXfrm>
    </dsp:sp>
    <dsp:sp modelId="{FD811BFC-05B4-0142-89F5-65E0A11347F1}">
      <dsp:nvSpPr>
        <dsp:cNvPr id="0" name=""/>
        <dsp:cNvSpPr/>
      </dsp:nvSpPr>
      <dsp:spPr>
        <a:xfrm>
          <a:off x="5268627" y="213139"/>
          <a:ext cx="4309690" cy="27366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33064A-2A42-F645-8EB5-3724E9C28433}">
      <dsp:nvSpPr>
        <dsp:cNvPr id="0" name=""/>
        <dsp:cNvSpPr/>
      </dsp:nvSpPr>
      <dsp:spPr>
        <a:xfrm>
          <a:off x="5747481" y="668051"/>
          <a:ext cx="4309690" cy="27366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0" i="0" kern="1200" dirty="0">
              <a:solidFill>
                <a:srgbClr val="FF0000"/>
              </a:solidFill>
            </a:rPr>
            <a:t>Öğrenme: </a:t>
          </a:r>
          <a:r>
            <a:rPr lang="tr-TR" sz="2000" b="0" i="0" kern="1200" dirty="0"/>
            <a:t>Koç Holding, kriz yönetimi sürecinden ders çıkarmak için sürekli olarak kendini değerlendirir. Şirket, kriz sürecinde nelerin işe yaradığını ve nelerin işe yaramadığını analiz eder ve bu bilgileri gelecekteki krizler için kullanır.</a:t>
          </a:r>
          <a:endParaRPr lang="en-US" sz="2000" kern="1200" dirty="0"/>
        </a:p>
      </dsp:txBody>
      <dsp:txXfrm>
        <a:off x="5827635" y="748205"/>
        <a:ext cx="4149382" cy="25763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81ED0-D204-43ED-8EE8-8F7DED2703B2}">
      <dsp:nvSpPr>
        <dsp:cNvPr id="0" name=""/>
        <dsp:cNvSpPr/>
      </dsp:nvSpPr>
      <dsp:spPr>
        <a:xfrm>
          <a:off x="938775" y="840541"/>
          <a:ext cx="926133" cy="9261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254215-88E2-4766-9F23-30D3F82C5D19}">
      <dsp:nvSpPr>
        <dsp:cNvPr id="0" name=""/>
        <dsp:cNvSpPr/>
      </dsp:nvSpPr>
      <dsp:spPr>
        <a:xfrm>
          <a:off x="372805" y="2057303"/>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a:t>Krumsal haberleşme</a:t>
          </a:r>
          <a:endParaRPr lang="en-US" sz="1300" kern="1200"/>
        </a:p>
      </dsp:txBody>
      <dsp:txXfrm>
        <a:off x="372805" y="2057303"/>
        <a:ext cx="2058075" cy="720000"/>
      </dsp:txXfrm>
    </dsp:sp>
    <dsp:sp modelId="{51F440D5-8D3A-470A-9DF6-EB6E0118A867}">
      <dsp:nvSpPr>
        <dsp:cNvPr id="0" name=""/>
        <dsp:cNvSpPr/>
      </dsp:nvSpPr>
      <dsp:spPr>
        <a:xfrm>
          <a:off x="3357014" y="840541"/>
          <a:ext cx="926133" cy="9261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4238CE7-6015-415E-8943-68C596FE3DB5}">
      <dsp:nvSpPr>
        <dsp:cNvPr id="0" name=""/>
        <dsp:cNvSpPr/>
      </dsp:nvSpPr>
      <dsp:spPr>
        <a:xfrm>
          <a:off x="2791043" y="2057303"/>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a:t>Haber kanalları</a:t>
          </a:r>
          <a:endParaRPr lang="en-US" sz="1300" kern="1200"/>
        </a:p>
      </dsp:txBody>
      <dsp:txXfrm>
        <a:off x="2791043" y="2057303"/>
        <a:ext cx="2058075" cy="720000"/>
      </dsp:txXfrm>
    </dsp:sp>
    <dsp:sp modelId="{390AC637-20DA-41BD-8566-5417A635833B}">
      <dsp:nvSpPr>
        <dsp:cNvPr id="0" name=""/>
        <dsp:cNvSpPr/>
      </dsp:nvSpPr>
      <dsp:spPr>
        <a:xfrm>
          <a:off x="5775252" y="840541"/>
          <a:ext cx="926133" cy="9261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DE1383-1094-4707-A088-301D3D1F3E20}">
      <dsp:nvSpPr>
        <dsp:cNvPr id="0" name=""/>
        <dsp:cNvSpPr/>
      </dsp:nvSpPr>
      <dsp:spPr>
        <a:xfrm>
          <a:off x="5209281" y="2057303"/>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a:t>Sosyal medya </a:t>
          </a:r>
          <a:endParaRPr lang="en-US" sz="1300" kern="1200"/>
        </a:p>
      </dsp:txBody>
      <dsp:txXfrm>
        <a:off x="5209281" y="2057303"/>
        <a:ext cx="2058075" cy="720000"/>
      </dsp:txXfrm>
    </dsp:sp>
    <dsp:sp modelId="{B386E569-179A-465B-9D0D-4A9BF6A352AC}">
      <dsp:nvSpPr>
        <dsp:cNvPr id="0" name=""/>
        <dsp:cNvSpPr/>
      </dsp:nvSpPr>
      <dsp:spPr>
        <a:xfrm>
          <a:off x="8193490" y="840541"/>
          <a:ext cx="926133" cy="9261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F09135-ECD1-4422-991E-B3CD63BC7ECD}">
      <dsp:nvSpPr>
        <dsp:cNvPr id="0" name=""/>
        <dsp:cNvSpPr/>
      </dsp:nvSpPr>
      <dsp:spPr>
        <a:xfrm>
          <a:off x="7627519" y="2057303"/>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a:t>Sosyal sorumluluk paylaşımları tepki ve aydınlatma faaliyetlerini yönetmektedir</a:t>
          </a:r>
          <a:endParaRPr lang="en-US" sz="1300" kern="1200"/>
        </a:p>
      </dsp:txBody>
      <dsp:txXfrm>
        <a:off x="7627519" y="2057303"/>
        <a:ext cx="2058075"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0EA2A-FE95-4B4F-BAF6-D19D1D3CA6DD}">
      <dsp:nvSpPr>
        <dsp:cNvPr id="0" name=""/>
        <dsp:cNvSpPr/>
      </dsp:nvSpPr>
      <dsp:spPr>
        <a:xfrm>
          <a:off x="0" y="0"/>
          <a:ext cx="51419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7A64F6-2D43-0D47-90CE-3A11336CFFC9}">
      <dsp:nvSpPr>
        <dsp:cNvPr id="0" name=""/>
        <dsp:cNvSpPr/>
      </dsp:nvSpPr>
      <dsp:spPr>
        <a:xfrm>
          <a:off x="0" y="0"/>
          <a:ext cx="5141912" cy="2703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b="0" i="0" kern="1200" dirty="0"/>
            <a:t> Koç Holding, protestolardan etkilenen toplumun yanında yer almak için sosyal sorumluluk projelerini hızlandırmıştır. Holding, Gezi Parkı'nda yaşanan olaylardan sonra, özellikle çevre koruma ve sivil toplum geliştirme konularında çeşitli projeler hayata geçirmiştir.</a:t>
          </a:r>
          <a:endParaRPr lang="en-US" sz="1900" kern="1200" dirty="0"/>
        </a:p>
      </dsp:txBody>
      <dsp:txXfrm>
        <a:off x="0" y="0"/>
        <a:ext cx="5141912" cy="2703512"/>
      </dsp:txXfrm>
    </dsp:sp>
    <dsp:sp modelId="{2B06E0E1-B566-4A4B-AAB4-98B60FFCC2C7}">
      <dsp:nvSpPr>
        <dsp:cNvPr id="0" name=""/>
        <dsp:cNvSpPr/>
      </dsp:nvSpPr>
      <dsp:spPr>
        <a:xfrm>
          <a:off x="0" y="2703512"/>
          <a:ext cx="51419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53BBF3-28E1-7845-AAB6-B5560338331F}">
      <dsp:nvSpPr>
        <dsp:cNvPr id="0" name=""/>
        <dsp:cNvSpPr/>
      </dsp:nvSpPr>
      <dsp:spPr>
        <a:xfrm>
          <a:off x="0" y="2703512"/>
          <a:ext cx="5141912" cy="2703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b="0" i="0" kern="1200"/>
            <a:t>Sonuç olarak, Koç Holding, Gezi Parkı protestoları sırasında kriz yönetimi konusunda etkili bir şekilde hareket etmiştir. Şirket, çalışanları, müşterileri ve toplum için hızlı ve şeffaf bir iletişim stratejisi uygulamış, müşteri memnuniyetini korumak için çeşitli iyileştirmeler yapmış ve toplumsal sorumluluk projelerini hızlandırmıştır.</a:t>
          </a:r>
          <a:br>
            <a:rPr lang="tr-TR" sz="1900" kern="1200"/>
          </a:br>
          <a:endParaRPr lang="en-US" sz="1900" kern="1200"/>
        </a:p>
      </dsp:txBody>
      <dsp:txXfrm>
        <a:off x="0" y="2703512"/>
        <a:ext cx="5141912" cy="27035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8B058-60CE-B54E-89C2-66BE1C970872}">
      <dsp:nvSpPr>
        <dsp:cNvPr id="0" name=""/>
        <dsp:cNvSpPr/>
      </dsp:nvSpPr>
      <dsp:spPr>
        <a:xfrm>
          <a:off x="0" y="0"/>
          <a:ext cx="5188624" cy="0"/>
        </a:xfrm>
        <a:prstGeom prst="line">
          <a:avLst/>
        </a:prstGeom>
        <a:blipFill rotWithShape="1">
          <a:blip xmlns:r="http://schemas.openxmlformats.org/officeDocument/2006/relationships" r:embed="rId1">
            <a:duotone>
              <a:schemeClr val="accent2">
                <a:hueOff val="0"/>
                <a:satOff val="0"/>
                <a:lumOff val="0"/>
                <a:alphaOff val="0"/>
                <a:shade val="36000"/>
                <a:satMod val="120000"/>
              </a:schemeClr>
              <a:schemeClr val="accent2">
                <a:hueOff val="0"/>
                <a:satOff val="0"/>
                <a:lumOff val="0"/>
                <a:alphaOff val="0"/>
                <a:tint val="40000"/>
              </a:schemeClr>
            </a:duotone>
          </a:blip>
          <a:tile tx="0" ty="0" sx="60000" sy="59000" flip="none" algn="tl"/>
        </a:blipFill>
        <a:ln w="6350" cap="flat" cmpd="sng" algn="ctr">
          <a:solidFill>
            <a:schemeClr val="accent2">
              <a:hueOff val="0"/>
              <a:satOff val="0"/>
              <a:lumOff val="0"/>
              <a:alphaOff val="0"/>
            </a:schemeClr>
          </a:solidFill>
          <a:prstDash val="solid"/>
        </a:ln>
        <a:effectLst>
          <a:outerShdw blurRad="50800" dist="19050" dir="5400000" algn="tl" rotWithShape="0">
            <a:srgbClr val="000000">
              <a:alpha val="60000"/>
            </a:srgbClr>
          </a:outerShdw>
          <a:softEdge rad="12700"/>
        </a:effectLst>
      </dsp:spPr>
      <dsp:style>
        <a:lnRef idx="1">
          <a:scrgbClr r="0" g="0" b="0"/>
        </a:lnRef>
        <a:fillRef idx="3">
          <a:scrgbClr r="0" g="0" b="0"/>
        </a:fillRef>
        <a:effectRef idx="3">
          <a:scrgbClr r="0" g="0" b="0"/>
        </a:effectRef>
        <a:fontRef idx="minor">
          <a:schemeClr val="lt1"/>
        </a:fontRef>
      </dsp:style>
    </dsp:sp>
    <dsp:sp modelId="{6B345876-7124-A24D-8A08-73F035484437}">
      <dsp:nvSpPr>
        <dsp:cNvPr id="0" name=""/>
        <dsp:cNvSpPr/>
      </dsp:nvSpPr>
      <dsp:spPr>
        <a:xfrm>
          <a:off x="0" y="0"/>
          <a:ext cx="5188624" cy="1571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tr-TR" sz="4400" kern="1200"/>
            <a:t>FARUK GÜNDOĞDU </a:t>
          </a:r>
          <a:endParaRPr lang="en-US" sz="4400" kern="1200"/>
        </a:p>
      </dsp:txBody>
      <dsp:txXfrm>
        <a:off x="0" y="0"/>
        <a:ext cx="5188624" cy="1571376"/>
      </dsp:txXfrm>
    </dsp:sp>
    <dsp:sp modelId="{D48A1AFA-BFF4-6642-A396-09B440633C8F}">
      <dsp:nvSpPr>
        <dsp:cNvPr id="0" name=""/>
        <dsp:cNvSpPr/>
      </dsp:nvSpPr>
      <dsp:spPr>
        <a:xfrm>
          <a:off x="0" y="1571376"/>
          <a:ext cx="5188624" cy="0"/>
        </a:xfrm>
        <a:prstGeom prst="line">
          <a:avLst/>
        </a:prstGeom>
        <a:blipFill rotWithShape="1">
          <a:blip xmlns:r="http://schemas.openxmlformats.org/officeDocument/2006/relationships" r:embed="rId1">
            <a:duotone>
              <a:schemeClr val="accent2">
                <a:hueOff val="1907789"/>
                <a:satOff val="-43528"/>
                <a:lumOff val="16079"/>
                <a:alphaOff val="0"/>
                <a:shade val="36000"/>
                <a:satMod val="120000"/>
              </a:schemeClr>
              <a:schemeClr val="accent2">
                <a:hueOff val="1907789"/>
                <a:satOff val="-43528"/>
                <a:lumOff val="16079"/>
                <a:alphaOff val="0"/>
                <a:tint val="40000"/>
              </a:schemeClr>
            </a:duotone>
          </a:blip>
          <a:tile tx="0" ty="0" sx="60000" sy="59000" flip="none" algn="tl"/>
        </a:blipFill>
        <a:ln w="6350" cap="flat" cmpd="sng" algn="ctr">
          <a:solidFill>
            <a:schemeClr val="accent2">
              <a:hueOff val="1907789"/>
              <a:satOff val="-43528"/>
              <a:lumOff val="16079"/>
              <a:alphaOff val="0"/>
            </a:schemeClr>
          </a:solidFill>
          <a:prstDash val="solid"/>
        </a:ln>
        <a:effectLst>
          <a:outerShdw blurRad="50800" dist="19050" dir="5400000" algn="tl" rotWithShape="0">
            <a:srgbClr val="000000">
              <a:alpha val="60000"/>
            </a:srgbClr>
          </a:outerShdw>
          <a:softEdge rad="12700"/>
        </a:effectLst>
      </dsp:spPr>
      <dsp:style>
        <a:lnRef idx="1">
          <a:scrgbClr r="0" g="0" b="0"/>
        </a:lnRef>
        <a:fillRef idx="3">
          <a:scrgbClr r="0" g="0" b="0"/>
        </a:fillRef>
        <a:effectRef idx="3">
          <a:scrgbClr r="0" g="0" b="0"/>
        </a:effectRef>
        <a:fontRef idx="minor">
          <a:schemeClr val="lt1"/>
        </a:fontRef>
      </dsp:style>
    </dsp:sp>
    <dsp:sp modelId="{6415B039-58C5-A54C-9A85-5185FFCE73AD}">
      <dsp:nvSpPr>
        <dsp:cNvPr id="0" name=""/>
        <dsp:cNvSpPr/>
      </dsp:nvSpPr>
      <dsp:spPr>
        <a:xfrm>
          <a:off x="0" y="1571376"/>
          <a:ext cx="5188624" cy="1571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tr-TR" sz="4400" kern="1200"/>
            <a:t>19020031019</a:t>
          </a:r>
          <a:endParaRPr lang="en-US" sz="4400" kern="1200"/>
        </a:p>
      </dsp:txBody>
      <dsp:txXfrm>
        <a:off x="0" y="1571376"/>
        <a:ext cx="5188624" cy="157137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DC863ED-2807-8749-BDCB-71403375211D}" type="datetimeFigureOut">
              <a:rPr lang="tr-TR" smtClean="0"/>
              <a:t>6.06.2023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BE910425-A3E6-DA4E-AD68-9EB58A792BB0}" type="slidenum">
              <a:rPr lang="tr-TR" smtClean="0"/>
              <a:t>‹#›</a:t>
            </a:fld>
            <a:endParaRPr lang="tr-TR"/>
          </a:p>
        </p:txBody>
      </p:sp>
    </p:spTree>
    <p:extLst>
      <p:ext uri="{BB962C8B-B14F-4D97-AF65-F5344CB8AC3E}">
        <p14:creationId xmlns:p14="http://schemas.microsoft.com/office/powerpoint/2010/main" val="2560487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C863ED-2807-8749-BDCB-71403375211D}" type="datetimeFigureOut">
              <a:rPr lang="tr-TR" smtClean="0"/>
              <a:t>6.06.2023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E910425-A3E6-DA4E-AD68-9EB58A792BB0}" type="slidenum">
              <a:rPr lang="tr-TR" smtClean="0"/>
              <a:t>‹#›</a:t>
            </a:fld>
            <a:endParaRPr lang="tr-TR"/>
          </a:p>
        </p:txBody>
      </p:sp>
    </p:spTree>
    <p:extLst>
      <p:ext uri="{BB962C8B-B14F-4D97-AF65-F5344CB8AC3E}">
        <p14:creationId xmlns:p14="http://schemas.microsoft.com/office/powerpoint/2010/main" val="3292843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8593667" y="6272784"/>
            <a:ext cx="2644309" cy="365125"/>
          </a:xfrm>
        </p:spPr>
        <p:txBody>
          <a:bodyPr/>
          <a:lstStyle/>
          <a:p>
            <a:fld id="{EDC863ED-2807-8749-BDCB-71403375211D}" type="datetimeFigureOut">
              <a:rPr lang="tr-TR" smtClean="0"/>
              <a:t>6.06.2023</a:t>
            </a:fld>
            <a:endParaRPr lang="tr-TR"/>
          </a:p>
        </p:txBody>
      </p:sp>
      <p:sp>
        <p:nvSpPr>
          <p:cNvPr id="5" name="Footer Placeholder 4"/>
          <p:cNvSpPr>
            <a:spLocks noGrp="1"/>
          </p:cNvSpPr>
          <p:nvPr>
            <p:ph type="ftr" sz="quarter" idx="11"/>
          </p:nvPr>
        </p:nvSpPr>
        <p:spPr>
          <a:xfrm>
            <a:off x="2182708" y="6272784"/>
            <a:ext cx="6327648" cy="365125"/>
          </a:xfrm>
        </p:spPr>
        <p:txBody>
          <a:bodyPr/>
          <a:lstStyle/>
          <a:p>
            <a:endParaRPr lang="tr-T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BE910425-A3E6-DA4E-AD68-9EB58A792BB0}" type="slidenum">
              <a:rPr lang="tr-TR" smtClean="0"/>
              <a:t>‹#›</a:t>
            </a:fld>
            <a:endParaRPr lang="tr-TR"/>
          </a:p>
        </p:txBody>
      </p:sp>
    </p:spTree>
    <p:extLst>
      <p:ext uri="{BB962C8B-B14F-4D97-AF65-F5344CB8AC3E}">
        <p14:creationId xmlns:p14="http://schemas.microsoft.com/office/powerpoint/2010/main" val="223407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DC863ED-2807-8749-BDCB-71403375211D}" type="datetimeFigureOut">
              <a:rPr lang="tr-TR" smtClean="0"/>
              <a:t>6.06.2023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E910425-A3E6-DA4E-AD68-9EB58A792BB0}" type="slidenum">
              <a:rPr lang="tr-TR" smtClean="0"/>
              <a:t>‹#›</a:t>
            </a:fld>
            <a:endParaRPr lang="tr-TR"/>
          </a:p>
        </p:txBody>
      </p:sp>
    </p:spTree>
    <p:extLst>
      <p:ext uri="{BB962C8B-B14F-4D97-AF65-F5344CB8AC3E}">
        <p14:creationId xmlns:p14="http://schemas.microsoft.com/office/powerpoint/2010/main" val="1886056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DC863ED-2807-8749-BDCB-71403375211D}" type="datetimeFigureOut">
              <a:rPr lang="tr-TR" smtClean="0"/>
              <a:t>6.06.2023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E910425-A3E6-DA4E-AD68-9EB58A792BB0}"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670989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DC863ED-2807-8749-BDCB-71403375211D}" type="datetimeFigureOut">
              <a:rPr lang="tr-TR" smtClean="0"/>
              <a:t>6.06.2023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E910425-A3E6-DA4E-AD68-9EB58A792BB0}"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169575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C863ED-2807-8749-BDCB-71403375211D}" type="datetimeFigureOut">
              <a:rPr lang="tr-TR" smtClean="0"/>
              <a:t>6.06.2023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E910425-A3E6-DA4E-AD68-9EB58A792BB0}" type="slidenum">
              <a:rPr lang="tr-TR" smtClean="0"/>
              <a:t>‹#›</a:t>
            </a:fld>
            <a:endParaRPr lang="tr-TR"/>
          </a:p>
        </p:txBody>
      </p:sp>
    </p:spTree>
    <p:extLst>
      <p:ext uri="{BB962C8B-B14F-4D97-AF65-F5344CB8AC3E}">
        <p14:creationId xmlns:p14="http://schemas.microsoft.com/office/powerpoint/2010/main" val="2754221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a:t>Asıl başlık stilini düzenlemek için tıklayın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DC863ED-2807-8749-BDCB-71403375211D}" type="datetimeFigureOut">
              <a:rPr lang="tr-TR" smtClean="0"/>
              <a:t>6.06.2023</a:t>
            </a:fld>
            <a:endParaRPr lang="tr-TR"/>
          </a:p>
        </p:txBody>
      </p:sp>
      <p:sp>
        <p:nvSpPr>
          <p:cNvPr id="6" name="Footer Placeholder 5"/>
          <p:cNvSpPr>
            <a:spLocks noGrp="1"/>
          </p:cNvSpPr>
          <p:nvPr>
            <p:ph type="ftr" sz="quarter" idx="11"/>
          </p:nvPr>
        </p:nvSpPr>
        <p:spPr/>
        <p:txBody>
          <a:bodyPr/>
          <a:lstStyle/>
          <a:p>
            <a:endParaRPr lang="tr-T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BE910425-A3E6-DA4E-AD68-9EB58A792BB0}" type="slidenum">
              <a:rPr lang="tr-TR" smtClean="0"/>
              <a:t>‹#›</a:t>
            </a:fld>
            <a:endParaRPr lang="tr-TR"/>
          </a:p>
        </p:txBody>
      </p:sp>
    </p:spTree>
    <p:extLst>
      <p:ext uri="{BB962C8B-B14F-4D97-AF65-F5344CB8AC3E}">
        <p14:creationId xmlns:p14="http://schemas.microsoft.com/office/powerpoint/2010/main" val="200800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DC863ED-2807-8749-BDCB-71403375211D}" type="datetimeFigureOut">
              <a:rPr lang="tr-TR" smtClean="0"/>
              <a:t>6.06.2023</a:t>
            </a:fld>
            <a:endParaRPr lang="tr-T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BE910425-A3E6-DA4E-AD68-9EB58A792BB0}" type="slidenum">
              <a:rPr lang="tr-TR" smtClean="0"/>
              <a:t>‹#›</a:t>
            </a:fld>
            <a:endParaRPr lang="tr-TR"/>
          </a:p>
        </p:txBody>
      </p:sp>
    </p:spTree>
    <p:extLst>
      <p:ext uri="{BB962C8B-B14F-4D97-AF65-F5344CB8AC3E}">
        <p14:creationId xmlns:p14="http://schemas.microsoft.com/office/powerpoint/2010/main" val="3976154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EDC863ED-2807-8749-BDCB-71403375211D}" type="datetimeFigureOut">
              <a:rPr lang="tr-TR" smtClean="0"/>
              <a:t>6.06.2023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E910425-A3E6-DA4E-AD68-9EB58A792BB0}" type="slidenum">
              <a:rPr lang="tr-TR" smtClean="0"/>
              <a:t>‹#›</a:t>
            </a:fld>
            <a:endParaRPr lang="tr-TR"/>
          </a:p>
        </p:txBody>
      </p:sp>
    </p:spTree>
    <p:extLst>
      <p:ext uri="{BB962C8B-B14F-4D97-AF65-F5344CB8AC3E}">
        <p14:creationId xmlns:p14="http://schemas.microsoft.com/office/powerpoint/2010/main" val="998803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C863ED-2807-8749-BDCB-71403375211D}" type="datetimeFigureOut">
              <a:rPr lang="tr-TR" smtClean="0"/>
              <a:t>6.06.2023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E910425-A3E6-DA4E-AD68-9EB58A792BB0}" type="slidenum">
              <a:rPr lang="tr-TR" smtClean="0"/>
              <a:t>‹#›</a:t>
            </a:fld>
            <a:endParaRPr lang="tr-TR"/>
          </a:p>
        </p:txBody>
      </p:sp>
    </p:spTree>
    <p:extLst>
      <p:ext uri="{BB962C8B-B14F-4D97-AF65-F5344CB8AC3E}">
        <p14:creationId xmlns:p14="http://schemas.microsoft.com/office/powerpoint/2010/main" val="2098537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EDC863ED-2807-8749-BDCB-71403375211D}" type="datetimeFigureOut">
              <a:rPr lang="tr-TR" smtClean="0"/>
              <a:t>6.06.2023</a:t>
            </a:fld>
            <a:endParaRPr lang="tr-TR"/>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tr-T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BE910425-A3E6-DA4E-AD68-9EB58A792BB0}" type="slidenum">
              <a:rPr lang="tr-TR" smtClean="0"/>
              <a:t>‹#›</a:t>
            </a:fld>
            <a:endParaRPr lang="tr-TR"/>
          </a:p>
        </p:txBody>
      </p:sp>
    </p:spTree>
    <p:extLst>
      <p:ext uri="{BB962C8B-B14F-4D97-AF65-F5344CB8AC3E}">
        <p14:creationId xmlns:p14="http://schemas.microsoft.com/office/powerpoint/2010/main" val="215309903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7.jpe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2.wdp"/><Relationship Id="rId7" Type="http://schemas.openxmlformats.org/officeDocument/2006/relationships/diagramColors" Target="../diagrams/colors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2.wdp"/><Relationship Id="rId7" Type="http://schemas.openxmlformats.org/officeDocument/2006/relationships/diagramColors" Target="../diagrams/colors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07/relationships/hdphoto" Target="../media/hdphoto2.wdp"/><Relationship Id="rId7" Type="http://schemas.openxmlformats.org/officeDocument/2006/relationships/diagramColors" Target="../diagrams/colors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9.jpg"/><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2.pn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2.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4.jpg"/><Relationship Id="rId7" Type="http://schemas.microsoft.com/office/2007/relationships/hdphoto" Target="../media/hdphoto2.wdp"/><Relationship Id="rId2"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6.jpg"/><Relationship Id="rId4" Type="http://schemas.openxmlformats.org/officeDocument/2006/relationships/image" Target="../media/image35.jp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microsoft.com/office/2007/relationships/hdphoto" Target="../media/hdphoto3.wdp"/><Relationship Id="rId7" Type="http://schemas.openxmlformats.org/officeDocument/2006/relationships/diagramLayout" Target="../diagrams/layout5.xml"/><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microsoft.com/office/2007/relationships/hdphoto" Target="../media/hdphoto2.wdp"/><Relationship Id="rId10" Type="http://schemas.microsoft.com/office/2007/relationships/diagramDrawing" Target="../diagrams/drawing5.xml"/><Relationship Id="rId4" Type="http://schemas.openxmlformats.org/officeDocument/2006/relationships/image" Target="../media/image4.png"/><Relationship Id="rId9" Type="http://schemas.openxmlformats.org/officeDocument/2006/relationships/diagramColors" Target="../diagrams/colors5.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hyperlink" Target="https://www.aa.com.tr/tr/turkiye/gezi-parkindaki-olaylarin-8-yil-donumunde-yasananlar-halen-hafizalardaki-tazeligini-koruyor" TargetMode="External"/><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hyperlink" Target="https://chat.openai.com/chat" TargetMode="External"/><Relationship Id="rId5" Type="http://schemas.openxmlformats.org/officeDocument/2006/relationships/hyperlink" Target="https://www.kocbayi.com.tr/Koc-Toplulugu-Sosyal-Medya-Yonetimi-Kilavuzu.pdf" TargetMode="External"/><Relationship Id="rId4" Type="http://schemas.microsoft.com/office/2007/relationships/hdphoto" Target="../media/hdphoto2.wdp"/><Relationship Id="rId9"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image" Target="../media/image4.png"/><Relationship Id="rId7" Type="http://schemas.openxmlformats.org/officeDocument/2006/relationships/diagramData" Target="../diagrams/data6.xml"/><Relationship Id="rId2"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hdphoto" Target="../media/hdphoto1.wdp"/><Relationship Id="rId11" Type="http://schemas.microsoft.com/office/2007/relationships/diagramDrawing" Target="../diagrams/drawing6.xml"/><Relationship Id="rId5" Type="http://schemas.openxmlformats.org/officeDocument/2006/relationships/image" Target="../media/image2.png"/><Relationship Id="rId10" Type="http://schemas.openxmlformats.org/officeDocument/2006/relationships/diagramColors" Target="../diagrams/colors6.xml"/><Relationship Id="rId4" Type="http://schemas.microsoft.com/office/2007/relationships/hdphoto" Target="../media/hdphoto2.wdp"/><Relationship Id="rId9"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8189E48F-5721-4129-82FB-FD03D3B230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8"/>
            <a:ext cx="12192000" cy="6855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106" name="Resim 105" descr="çim, ağaç, dış mekan, bina içeren bir resim&#10;&#10;Açıklama otomatik olarak oluşturuldu">
            <a:extLst>
              <a:ext uri="{FF2B5EF4-FFF2-40B4-BE49-F238E27FC236}">
                <a16:creationId xmlns:a16="http://schemas.microsoft.com/office/drawing/2014/main" id="{C2522653-F81C-0804-07CA-AA8ED382EDE9}"/>
              </a:ext>
            </a:extLst>
          </p:cNvPr>
          <p:cNvPicPr>
            <a:picLocks noChangeAspect="1"/>
          </p:cNvPicPr>
          <p:nvPr/>
        </p:nvPicPr>
        <p:blipFill rotWithShape="1">
          <a:blip r:embed="rId2">
            <a:alphaModFix amt="80000"/>
          </a:blip>
          <a:srcRect b="30"/>
          <a:stretch/>
        </p:blipFill>
        <p:spPr>
          <a:xfrm>
            <a:off x="20" y="-4"/>
            <a:ext cx="12191980" cy="6855958"/>
          </a:xfrm>
          <a:prstGeom prst="rect">
            <a:avLst/>
          </a:prstGeom>
        </p:spPr>
      </p:pic>
      <p:sp>
        <p:nvSpPr>
          <p:cNvPr id="113" name="Rectangle 112">
            <a:extLst>
              <a:ext uri="{FF2B5EF4-FFF2-40B4-BE49-F238E27FC236}">
                <a16:creationId xmlns:a16="http://schemas.microsoft.com/office/drawing/2014/main" id="{9D63DE26-5740-4518-960F-AB44D24EA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 name="Başlık 1">
            <a:extLst>
              <a:ext uri="{FF2B5EF4-FFF2-40B4-BE49-F238E27FC236}">
                <a16:creationId xmlns:a16="http://schemas.microsoft.com/office/drawing/2014/main" id="{1D8E7A1A-E632-FBA6-CA5B-743DBD92DD6F}"/>
              </a:ext>
            </a:extLst>
          </p:cNvPr>
          <p:cNvSpPr>
            <a:spLocks noGrp="1"/>
          </p:cNvSpPr>
          <p:nvPr>
            <p:ph type="ctrTitle"/>
          </p:nvPr>
        </p:nvSpPr>
        <p:spPr>
          <a:xfrm>
            <a:off x="1069848" y="4717995"/>
            <a:ext cx="4856259" cy="2396343"/>
          </a:xfrm>
        </p:spPr>
        <p:txBody>
          <a:bodyPr>
            <a:normAutofit/>
          </a:bodyPr>
          <a:lstStyle/>
          <a:p>
            <a:r>
              <a:rPr lang="tr-TR" sz="6600" dirty="0">
                <a:solidFill>
                  <a:schemeClr val="tx1"/>
                </a:solidFill>
              </a:rPr>
              <a:t>KOÇ HOLDİNG</a:t>
            </a:r>
          </a:p>
        </p:txBody>
      </p:sp>
      <p:sp>
        <p:nvSpPr>
          <p:cNvPr id="3" name="Alt Başlık 2">
            <a:extLst>
              <a:ext uri="{FF2B5EF4-FFF2-40B4-BE49-F238E27FC236}">
                <a16:creationId xmlns:a16="http://schemas.microsoft.com/office/drawing/2014/main" id="{95B19162-1925-1426-24C0-6BD79990AB4D}"/>
              </a:ext>
            </a:extLst>
          </p:cNvPr>
          <p:cNvSpPr>
            <a:spLocks noGrp="1"/>
          </p:cNvSpPr>
          <p:nvPr>
            <p:ph type="subTitle" idx="1"/>
          </p:nvPr>
        </p:nvSpPr>
        <p:spPr>
          <a:xfrm>
            <a:off x="1069848" y="4468030"/>
            <a:ext cx="4856259" cy="990937"/>
          </a:xfrm>
        </p:spPr>
        <p:txBody>
          <a:bodyPr>
            <a:normAutofit/>
          </a:bodyPr>
          <a:lstStyle/>
          <a:p>
            <a:endParaRPr lang="tr-TR" dirty="0">
              <a:solidFill>
                <a:srgbClr val="FFFFFF"/>
              </a:solidFill>
            </a:endParaRPr>
          </a:p>
        </p:txBody>
      </p:sp>
      <p:sp>
        <p:nvSpPr>
          <p:cNvPr id="115" name="Freeform: Shape 114">
            <a:extLst>
              <a:ext uri="{FF2B5EF4-FFF2-40B4-BE49-F238E27FC236}">
                <a16:creationId xmlns:a16="http://schemas.microsoft.com/office/drawing/2014/main" id="{1E772779-17E0-416B-BB00-CAAF735A8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2256" y="659932"/>
            <a:ext cx="6028218" cy="6198068"/>
          </a:xfrm>
          <a:custGeom>
            <a:avLst/>
            <a:gdLst>
              <a:gd name="connsiteX0" fmla="*/ 3823588 w 6028218"/>
              <a:gd name="connsiteY0" fmla="*/ 0 h 6198068"/>
              <a:gd name="connsiteX1" fmla="*/ 5961393 w 6028218"/>
              <a:gd name="connsiteY1" fmla="*/ 653009 h 6198068"/>
              <a:gd name="connsiteX2" fmla="*/ 6028218 w 6028218"/>
              <a:gd name="connsiteY2" fmla="*/ 702980 h 6198068"/>
              <a:gd name="connsiteX3" fmla="*/ 6028218 w 6028218"/>
              <a:gd name="connsiteY3" fmla="*/ 1206244 h 6198068"/>
              <a:gd name="connsiteX4" fmla="*/ 6001306 w 6028218"/>
              <a:gd name="connsiteY4" fmla="*/ 1181785 h 6198068"/>
              <a:gd name="connsiteX5" fmla="*/ 3823589 w 6028218"/>
              <a:gd name="connsiteY5" fmla="*/ 400005 h 6198068"/>
              <a:gd name="connsiteX6" fmla="*/ 400005 w 6028218"/>
              <a:gd name="connsiteY6" fmla="*/ 3823589 h 6198068"/>
              <a:gd name="connsiteX7" fmla="*/ 1181786 w 6028218"/>
              <a:gd name="connsiteY7" fmla="*/ 6001307 h 6198068"/>
              <a:gd name="connsiteX8" fmla="*/ 1360615 w 6028218"/>
              <a:gd name="connsiteY8" fmla="*/ 6198068 h 6198068"/>
              <a:gd name="connsiteX9" fmla="*/ 829992 w 6028218"/>
              <a:gd name="connsiteY9" fmla="*/ 6198068 h 6198068"/>
              <a:gd name="connsiteX10" fmla="*/ 653009 w 6028218"/>
              <a:gd name="connsiteY10" fmla="*/ 5961393 h 6198068"/>
              <a:gd name="connsiteX11" fmla="*/ 0 w 6028218"/>
              <a:gd name="connsiteY11" fmla="*/ 3823588 h 6198068"/>
              <a:gd name="connsiteX12" fmla="*/ 3823588 w 6028218"/>
              <a:gd name="connsiteY12" fmla="*/ 0 h 619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28218" h="6198068">
                <a:moveTo>
                  <a:pt x="3823588" y="0"/>
                </a:moveTo>
                <a:cubicBezTo>
                  <a:pt x="4615479" y="0"/>
                  <a:pt x="5351144" y="240733"/>
                  <a:pt x="5961393" y="653009"/>
                </a:cubicBezTo>
                <a:lnTo>
                  <a:pt x="6028218" y="702980"/>
                </a:lnTo>
                <a:lnTo>
                  <a:pt x="6028218" y="1206244"/>
                </a:lnTo>
                <a:lnTo>
                  <a:pt x="6001306" y="1181785"/>
                </a:lnTo>
                <a:cubicBezTo>
                  <a:pt x="5409509" y="693391"/>
                  <a:pt x="4650811" y="400005"/>
                  <a:pt x="3823589" y="400005"/>
                </a:cubicBezTo>
                <a:cubicBezTo>
                  <a:pt x="1932796" y="400005"/>
                  <a:pt x="400005" y="1932796"/>
                  <a:pt x="400005" y="3823589"/>
                </a:cubicBezTo>
                <a:cubicBezTo>
                  <a:pt x="400005" y="4650812"/>
                  <a:pt x="693391" y="5409510"/>
                  <a:pt x="1181786" y="6001307"/>
                </a:cubicBezTo>
                <a:lnTo>
                  <a:pt x="1360615" y="6198068"/>
                </a:lnTo>
                <a:lnTo>
                  <a:pt x="829992" y="6198068"/>
                </a:lnTo>
                <a:lnTo>
                  <a:pt x="653009" y="5961393"/>
                </a:lnTo>
                <a:cubicBezTo>
                  <a:pt x="240733" y="5351144"/>
                  <a:pt x="0" y="4615480"/>
                  <a:pt x="0" y="3823588"/>
                </a:cubicBezTo>
                <a:cubicBezTo>
                  <a:pt x="0" y="1711879"/>
                  <a:pt x="1711879" y="0"/>
                  <a:pt x="382358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5" name="Picture 4" descr="Bazı elıns ile eski kırışıklı eller">
            <a:extLst>
              <a:ext uri="{FF2B5EF4-FFF2-40B4-BE49-F238E27FC236}">
                <a16:creationId xmlns:a16="http://schemas.microsoft.com/office/drawing/2014/main" id="{0A46EA8A-5993-4776-B294-9E958966ACB0}"/>
              </a:ext>
            </a:extLst>
          </p:cNvPr>
          <p:cNvPicPr>
            <a:picLocks noChangeAspect="1"/>
          </p:cNvPicPr>
          <p:nvPr/>
        </p:nvPicPr>
        <p:blipFill rotWithShape="1">
          <a:blip r:embed="rId5"/>
          <a:srcRect l="7081" r="28156"/>
          <a:stretch/>
        </p:blipFill>
        <p:spPr>
          <a:xfrm>
            <a:off x="6654543" y="1152225"/>
            <a:ext cx="5535932" cy="5705781"/>
          </a:xfrm>
          <a:custGeom>
            <a:avLst/>
            <a:gdLst/>
            <a:ahLst/>
            <a:cxnLst/>
            <a:rect l="l" t="t" r="r" b="b"/>
            <a:pathLst>
              <a:path w="5535932" h="5705781">
                <a:moveTo>
                  <a:pt x="3331301" y="0"/>
                </a:moveTo>
                <a:cubicBezTo>
                  <a:pt x="4136225" y="0"/>
                  <a:pt x="4874473" y="285478"/>
                  <a:pt x="5450318" y="760707"/>
                </a:cubicBezTo>
                <a:lnTo>
                  <a:pt x="5535932" y="838519"/>
                </a:lnTo>
                <a:lnTo>
                  <a:pt x="5535932" y="5705781"/>
                </a:lnTo>
                <a:lnTo>
                  <a:pt x="996505" y="5705781"/>
                </a:lnTo>
                <a:lnTo>
                  <a:pt x="975716" y="5686887"/>
                </a:lnTo>
                <a:cubicBezTo>
                  <a:pt x="372869" y="5084040"/>
                  <a:pt x="0" y="4251215"/>
                  <a:pt x="0" y="3331301"/>
                </a:cubicBezTo>
                <a:cubicBezTo>
                  <a:pt x="0" y="1491474"/>
                  <a:pt x="1491474" y="0"/>
                  <a:pt x="3331301" y="0"/>
                </a:cubicBezTo>
                <a:close/>
              </a:path>
            </a:pathLst>
          </a:custGeom>
        </p:spPr>
      </p:pic>
    </p:spTree>
    <p:extLst>
      <p:ext uri="{BB962C8B-B14F-4D97-AF65-F5344CB8AC3E}">
        <p14:creationId xmlns:p14="http://schemas.microsoft.com/office/powerpoint/2010/main" val="400710114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E7C668-EB48-1925-052E-D79015B8825B}"/>
              </a:ext>
            </a:extLst>
          </p:cNvPr>
          <p:cNvSpPr>
            <a:spLocks noGrp="1"/>
          </p:cNvSpPr>
          <p:nvPr>
            <p:ph type="title"/>
          </p:nvPr>
        </p:nvSpPr>
        <p:spPr>
          <a:xfrm>
            <a:off x="1069848" y="798394"/>
            <a:ext cx="4730451" cy="1637730"/>
          </a:xfrm>
        </p:spPr>
        <p:txBody>
          <a:bodyPr>
            <a:normAutofit/>
          </a:bodyPr>
          <a:lstStyle/>
          <a:p>
            <a:r>
              <a:rPr lang="tr-TR" sz="4400"/>
              <a:t>KOÇ HOLDİNG</a:t>
            </a:r>
          </a:p>
        </p:txBody>
      </p:sp>
      <p:sp>
        <p:nvSpPr>
          <p:cNvPr id="3" name="İçerik Yer Tutucusu 2">
            <a:extLst>
              <a:ext uri="{FF2B5EF4-FFF2-40B4-BE49-F238E27FC236}">
                <a16:creationId xmlns:a16="http://schemas.microsoft.com/office/drawing/2014/main" id="{7A88EEDC-A10E-F198-E1B7-709622559116}"/>
              </a:ext>
            </a:extLst>
          </p:cNvPr>
          <p:cNvSpPr>
            <a:spLocks noGrp="1"/>
          </p:cNvSpPr>
          <p:nvPr>
            <p:ph idx="1"/>
          </p:nvPr>
        </p:nvSpPr>
        <p:spPr>
          <a:xfrm>
            <a:off x="1069848" y="2578608"/>
            <a:ext cx="4730451" cy="3593592"/>
          </a:xfrm>
        </p:spPr>
        <p:txBody>
          <a:bodyPr>
            <a:normAutofit/>
          </a:bodyPr>
          <a:lstStyle/>
          <a:p>
            <a:r>
              <a:rPr lang="tr-TR" sz="1800" b="0" i="0" u="none" strike="noStrike">
                <a:effectLst/>
                <a:latin typeface="Söhne"/>
              </a:rPr>
              <a:t>Koç Holding, Türkiye merkezli bir holding şirketidir ve ülkenin en büyük sanayi, ticaret ve finans kuruluşlarından biridir. Şirket, 1926 yılında Vehbi Koç tarafından İstanbul'da kurulmuştur.</a:t>
            </a:r>
          </a:p>
          <a:p>
            <a:r>
              <a:rPr lang="tr-TR" sz="1800" b="0" i="0" u="none" strike="noStrike">
                <a:effectLst/>
                <a:latin typeface="Söhne"/>
              </a:rPr>
              <a:t>Koç Holding, çeşitli sektörlerde faaliyet gösteren 118 şirketin ana şirketidir ve şirketlerin yönetim ve finansal stratejilerini belirler. Şirket, enerji, otomotiv, dayanıklı tüketim malları, gıda, finans, turizm ve diğer sektörlerde faaliyet göstermektedir.</a:t>
            </a:r>
            <a:endParaRPr lang="tr-TR" sz="1800"/>
          </a:p>
        </p:txBody>
      </p:sp>
      <p:sp>
        <p:nvSpPr>
          <p:cNvPr id="23" name="Freeform: Shape 22">
            <a:extLst>
              <a:ext uri="{FF2B5EF4-FFF2-40B4-BE49-F238E27FC236}">
                <a16:creationId xmlns:a16="http://schemas.microsoft.com/office/drawing/2014/main" id="{B16070FD-9EB8-4AC8-A8E2-267228385B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4"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6" name="Picture 2">
            <a:extLst>
              <a:ext uri="{FF2B5EF4-FFF2-40B4-BE49-F238E27FC236}">
                <a16:creationId xmlns:a16="http://schemas.microsoft.com/office/drawing/2014/main" id="{E7EFA965-7491-9646-68F1-22CE4227D7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19666" y="1462522"/>
            <a:ext cx="4269969" cy="12525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ijital ekranda hisse senedi rakamları">
            <a:extLst>
              <a:ext uri="{FF2B5EF4-FFF2-40B4-BE49-F238E27FC236}">
                <a16:creationId xmlns:a16="http://schemas.microsoft.com/office/drawing/2014/main" id="{F150F7A9-FE4C-BE04-ACA7-44950040F885}"/>
              </a:ext>
            </a:extLst>
          </p:cNvPr>
          <p:cNvPicPr>
            <a:picLocks noChangeAspect="1"/>
          </p:cNvPicPr>
          <p:nvPr/>
        </p:nvPicPr>
        <p:blipFill rotWithShape="1">
          <a:blip r:embed="rId3"/>
          <a:srcRect l="35887" r="12335" b="-2"/>
          <a:stretch/>
        </p:blipFill>
        <p:spPr>
          <a:xfrm>
            <a:off x="9003414" y="3640667"/>
            <a:ext cx="2339623" cy="2632117"/>
          </a:xfrm>
          <a:prstGeom prst="rect">
            <a:avLst/>
          </a:prstGeom>
        </p:spPr>
      </p:pic>
    </p:spTree>
    <p:extLst>
      <p:ext uri="{BB962C8B-B14F-4D97-AF65-F5344CB8AC3E}">
        <p14:creationId xmlns:p14="http://schemas.microsoft.com/office/powerpoint/2010/main" val="1709698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B6F080-1C18-833E-59CA-D8BC9E47E7A4}"/>
              </a:ext>
            </a:extLst>
          </p:cNvPr>
          <p:cNvSpPr>
            <a:spLocks noGrp="1"/>
          </p:cNvSpPr>
          <p:nvPr>
            <p:ph type="title"/>
          </p:nvPr>
        </p:nvSpPr>
        <p:spPr>
          <a:xfrm>
            <a:off x="1069848" y="798394"/>
            <a:ext cx="4730451" cy="1637730"/>
          </a:xfrm>
        </p:spPr>
        <p:txBody>
          <a:bodyPr>
            <a:normAutofit/>
          </a:bodyPr>
          <a:lstStyle/>
          <a:p>
            <a:r>
              <a:rPr lang="tr-TR" sz="4400"/>
              <a:t>KOÇ HOLDİNG</a:t>
            </a:r>
          </a:p>
        </p:txBody>
      </p:sp>
      <p:sp>
        <p:nvSpPr>
          <p:cNvPr id="3" name="İçerik Yer Tutucusu 2">
            <a:extLst>
              <a:ext uri="{FF2B5EF4-FFF2-40B4-BE49-F238E27FC236}">
                <a16:creationId xmlns:a16="http://schemas.microsoft.com/office/drawing/2014/main" id="{1E84513C-8558-1212-5319-5BCB10ADB88A}"/>
              </a:ext>
            </a:extLst>
          </p:cNvPr>
          <p:cNvSpPr>
            <a:spLocks noGrp="1"/>
          </p:cNvSpPr>
          <p:nvPr>
            <p:ph idx="1"/>
          </p:nvPr>
        </p:nvSpPr>
        <p:spPr>
          <a:xfrm>
            <a:off x="1069848" y="2578608"/>
            <a:ext cx="4730451" cy="3593592"/>
          </a:xfrm>
        </p:spPr>
        <p:txBody>
          <a:bodyPr>
            <a:normAutofit/>
          </a:bodyPr>
          <a:lstStyle/>
          <a:p>
            <a:r>
              <a:rPr lang="tr-TR" sz="1800" b="0" i="0" u="none" strike="noStrike">
                <a:effectLst/>
                <a:latin typeface="Söhne"/>
              </a:rPr>
              <a:t>Koç Holding, Türkiye ekonomisine önemli bir katkı sağlamaktadır ve dünya çapında birçok şirketle işbirliği yapmaktadır. Şirket, sürdürülebilirlik konusuna da büyük önem vermektedir ve iş faaliyetlerini çevreye duyarlı ve toplum için faydalı bir şekilde yürütmeyi hedeflemektedir.</a:t>
            </a:r>
            <a:endParaRPr lang="tr-TR" sz="1800"/>
          </a:p>
        </p:txBody>
      </p:sp>
      <p:sp>
        <p:nvSpPr>
          <p:cNvPr id="23" name="Freeform: Shape 22">
            <a:extLst>
              <a:ext uri="{FF2B5EF4-FFF2-40B4-BE49-F238E27FC236}">
                <a16:creationId xmlns:a16="http://schemas.microsoft.com/office/drawing/2014/main" id="{B16070FD-9EB8-4AC8-A8E2-267228385B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4"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6" name="Picture 2">
            <a:extLst>
              <a:ext uri="{FF2B5EF4-FFF2-40B4-BE49-F238E27FC236}">
                <a16:creationId xmlns:a16="http://schemas.microsoft.com/office/drawing/2014/main" id="{87166BD3-BFCE-1316-A84F-5CD68152D19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19666" y="1462522"/>
            <a:ext cx="4269969" cy="12525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ir ağda bağlanmış metalik küreler">
            <a:extLst>
              <a:ext uri="{FF2B5EF4-FFF2-40B4-BE49-F238E27FC236}">
                <a16:creationId xmlns:a16="http://schemas.microsoft.com/office/drawing/2014/main" id="{5CE04EE1-7A68-FFE5-E8A9-92EBEDC4B2CA}"/>
              </a:ext>
            </a:extLst>
          </p:cNvPr>
          <p:cNvPicPr>
            <a:picLocks noChangeAspect="1"/>
          </p:cNvPicPr>
          <p:nvPr/>
        </p:nvPicPr>
        <p:blipFill rotWithShape="1">
          <a:blip r:embed="rId3"/>
          <a:srcRect l="12017" r="14468" b="-2"/>
          <a:stretch/>
        </p:blipFill>
        <p:spPr>
          <a:xfrm>
            <a:off x="8915946" y="3815121"/>
            <a:ext cx="2514560" cy="2283209"/>
          </a:xfrm>
          <a:prstGeom prst="rect">
            <a:avLst/>
          </a:prstGeom>
        </p:spPr>
      </p:pic>
    </p:spTree>
    <p:extLst>
      <p:ext uri="{BB962C8B-B14F-4D97-AF65-F5344CB8AC3E}">
        <p14:creationId xmlns:p14="http://schemas.microsoft.com/office/powerpoint/2010/main" val="3523177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0EE86E-0BA6-675F-E5BC-34F6E125B9DC}"/>
              </a:ext>
            </a:extLst>
          </p:cNvPr>
          <p:cNvSpPr>
            <a:spLocks noGrp="1"/>
          </p:cNvSpPr>
          <p:nvPr>
            <p:ph type="title"/>
          </p:nvPr>
        </p:nvSpPr>
        <p:spPr>
          <a:xfrm>
            <a:off x="1069848" y="484632"/>
            <a:ext cx="10058400" cy="1609344"/>
          </a:xfrm>
        </p:spPr>
        <p:txBody>
          <a:bodyPr>
            <a:normAutofit/>
          </a:bodyPr>
          <a:lstStyle/>
          <a:p>
            <a:r>
              <a:rPr lang="tr-TR"/>
              <a:t>MARKALAR</a:t>
            </a:r>
            <a:endParaRPr lang="tr-TR" dirty="0"/>
          </a:p>
        </p:txBody>
      </p:sp>
      <p:pic>
        <p:nvPicPr>
          <p:cNvPr id="7" name="İçerik Yer Tutucusu 6" descr="logo içeren bir resim&#10;&#10;Açıklama otomatik olarak oluşturuldu">
            <a:extLst>
              <a:ext uri="{FF2B5EF4-FFF2-40B4-BE49-F238E27FC236}">
                <a16:creationId xmlns:a16="http://schemas.microsoft.com/office/drawing/2014/main" id="{B87F12B2-5E47-19E5-3C49-BFBC8BDA074E}"/>
              </a:ext>
            </a:extLst>
          </p:cNvPr>
          <p:cNvPicPr>
            <a:picLocks noChangeAspect="1"/>
          </p:cNvPicPr>
          <p:nvPr/>
        </p:nvPicPr>
        <p:blipFill rotWithShape="1">
          <a:blip r:embed="rId2"/>
          <a:srcRect l="1666" r="3" b="3"/>
          <a:stretch/>
        </p:blipFill>
        <p:spPr>
          <a:xfrm>
            <a:off x="1063942" y="2350981"/>
            <a:ext cx="4773168" cy="3664798"/>
          </a:xfrm>
          <a:prstGeom prst="rect">
            <a:avLst/>
          </a:prstGeom>
        </p:spPr>
      </p:pic>
      <p:graphicFrame>
        <p:nvGraphicFramePr>
          <p:cNvPr id="13" name="Content Placeholder 10">
            <a:extLst>
              <a:ext uri="{FF2B5EF4-FFF2-40B4-BE49-F238E27FC236}">
                <a16:creationId xmlns:a16="http://schemas.microsoft.com/office/drawing/2014/main" id="{9C8A6FFC-E86B-DEA5-4A87-F9A51E912A6B}"/>
              </a:ext>
            </a:extLst>
          </p:cNvPr>
          <p:cNvGraphicFramePr>
            <a:graphicFrameLocks noGrp="1"/>
          </p:cNvGraphicFramePr>
          <p:nvPr>
            <p:ph idx="1"/>
            <p:extLst>
              <p:ext uri="{D42A27DB-BD31-4B8C-83A1-F6EECF244321}">
                <p14:modId xmlns:p14="http://schemas.microsoft.com/office/powerpoint/2010/main" val="929427254"/>
              </p:ext>
            </p:extLst>
          </p:nvPr>
        </p:nvGraphicFramePr>
        <p:xfrm>
          <a:off x="6355080" y="2121408"/>
          <a:ext cx="4773168" cy="40507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Başlık 1">
            <a:extLst>
              <a:ext uri="{FF2B5EF4-FFF2-40B4-BE49-F238E27FC236}">
                <a16:creationId xmlns:a16="http://schemas.microsoft.com/office/drawing/2014/main" id="{8ECBA4DB-90F4-B190-0332-F8C178821F79}"/>
              </a:ext>
            </a:extLst>
          </p:cNvPr>
          <p:cNvSpPr txBox="1">
            <a:spLocks/>
          </p:cNvSpPr>
          <p:nvPr/>
        </p:nvSpPr>
        <p:spPr>
          <a:xfrm>
            <a:off x="1527877" y="1956776"/>
            <a:ext cx="6179644" cy="14722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kern="1200" cap="all" baseline="0">
                <a:blipFill>
                  <a:blip r:embed="rId8">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endParaRPr lang="tr-TR" sz="7200" dirty="0"/>
          </a:p>
        </p:txBody>
      </p:sp>
    </p:spTree>
    <p:extLst>
      <p:ext uri="{BB962C8B-B14F-4D97-AF65-F5344CB8AC3E}">
        <p14:creationId xmlns:p14="http://schemas.microsoft.com/office/powerpoint/2010/main" val="418044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77BC48-94B9-AFA3-A77F-04904ED3C0F4}"/>
              </a:ext>
            </a:extLst>
          </p:cNvPr>
          <p:cNvSpPr>
            <a:spLocks noGrp="1"/>
          </p:cNvSpPr>
          <p:nvPr>
            <p:ph type="title"/>
          </p:nvPr>
        </p:nvSpPr>
        <p:spPr>
          <a:xfrm>
            <a:off x="1069848" y="484632"/>
            <a:ext cx="10058400" cy="1609344"/>
          </a:xfrm>
        </p:spPr>
        <p:txBody>
          <a:bodyPr>
            <a:normAutofit/>
          </a:bodyPr>
          <a:lstStyle/>
          <a:p>
            <a:r>
              <a:rPr lang="tr-TR"/>
              <a:t>Koç Holding kriz yönetimi</a:t>
            </a:r>
          </a:p>
        </p:txBody>
      </p:sp>
      <p:sp>
        <p:nvSpPr>
          <p:cNvPr id="20"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İçerik Yer Tutucusu 2">
            <a:extLst>
              <a:ext uri="{FF2B5EF4-FFF2-40B4-BE49-F238E27FC236}">
                <a16:creationId xmlns:a16="http://schemas.microsoft.com/office/drawing/2014/main" id="{15755829-0445-6BE7-B2FF-3409D303CC28}"/>
              </a:ext>
            </a:extLst>
          </p:cNvPr>
          <p:cNvGraphicFramePr>
            <a:graphicFrameLocks noGrp="1"/>
          </p:cNvGraphicFramePr>
          <p:nvPr>
            <p:ph idx="1"/>
            <p:extLst>
              <p:ext uri="{D42A27DB-BD31-4B8C-83A1-F6EECF244321}">
                <p14:modId xmlns:p14="http://schemas.microsoft.com/office/powerpoint/2010/main" val="3140075009"/>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26351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12A8F0-D4B9-AC81-3A44-7A15CF74DC29}"/>
              </a:ext>
            </a:extLst>
          </p:cNvPr>
          <p:cNvSpPr>
            <a:spLocks noGrp="1"/>
          </p:cNvSpPr>
          <p:nvPr>
            <p:ph type="title"/>
          </p:nvPr>
        </p:nvSpPr>
        <p:spPr>
          <a:xfrm>
            <a:off x="1069848" y="484632"/>
            <a:ext cx="10058400" cy="1609344"/>
          </a:xfrm>
        </p:spPr>
        <p:txBody>
          <a:bodyPr>
            <a:normAutofit/>
          </a:bodyPr>
          <a:lstStyle/>
          <a:p>
            <a:r>
              <a:rPr lang="tr-TR"/>
              <a:t>Koç Holding kriz yönetimi</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8C8A7B69-1E51-FA50-B355-711BF2B7F9FD}"/>
              </a:ext>
            </a:extLst>
          </p:cNvPr>
          <p:cNvGraphicFramePr>
            <a:graphicFrameLocks noGrp="1"/>
          </p:cNvGraphicFramePr>
          <p:nvPr>
            <p:ph idx="1"/>
            <p:extLst>
              <p:ext uri="{D42A27DB-BD31-4B8C-83A1-F6EECF244321}">
                <p14:modId xmlns:p14="http://schemas.microsoft.com/office/powerpoint/2010/main" val="1533886004"/>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78501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3AF35CD-DA30-4E34-B0F3-32C27766D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179CCD6-39C1-F255-90A3-BD5B31F4C9EB}"/>
              </a:ext>
            </a:extLst>
          </p:cNvPr>
          <p:cNvSpPr>
            <a:spLocks noGrp="1"/>
          </p:cNvSpPr>
          <p:nvPr>
            <p:ph type="title"/>
          </p:nvPr>
        </p:nvSpPr>
        <p:spPr>
          <a:xfrm>
            <a:off x="8156350" y="484632"/>
            <a:ext cx="3544035" cy="1609344"/>
          </a:xfrm>
          <a:ln>
            <a:noFill/>
          </a:ln>
        </p:spPr>
        <p:txBody>
          <a:bodyPr>
            <a:normAutofit/>
          </a:bodyPr>
          <a:lstStyle/>
          <a:p>
            <a:endParaRPr lang="tr-TR" sz="3200"/>
          </a:p>
        </p:txBody>
      </p:sp>
      <p:pic>
        <p:nvPicPr>
          <p:cNvPr id="5" name="İçerik Yer Tutucusu 4" descr="metin içeren bir resim&#10;&#10;Açıklama otomatik olarak oluşturuldu">
            <a:extLst>
              <a:ext uri="{FF2B5EF4-FFF2-40B4-BE49-F238E27FC236}">
                <a16:creationId xmlns:a16="http://schemas.microsoft.com/office/drawing/2014/main" id="{93DEEC4F-21C9-F2F9-3C96-9AF64FBA46F3}"/>
              </a:ext>
            </a:extLst>
          </p:cNvPr>
          <p:cNvPicPr>
            <a:picLocks noChangeAspect="1"/>
          </p:cNvPicPr>
          <p:nvPr/>
        </p:nvPicPr>
        <p:blipFill>
          <a:blip r:embed="rId4"/>
          <a:stretch>
            <a:fillRect/>
          </a:stretch>
        </p:blipFill>
        <p:spPr>
          <a:xfrm>
            <a:off x="885825" y="640080"/>
            <a:ext cx="6617411" cy="5588101"/>
          </a:xfrm>
          <a:prstGeom prst="rect">
            <a:avLst/>
          </a:prstGeom>
        </p:spPr>
      </p:pic>
      <p:pic>
        <p:nvPicPr>
          <p:cNvPr id="7" name="İçerik Yer Tutucusu 6" descr="metin, kırpıntı çizim içeren bir resim&#10;&#10;Açıklama otomatik olarak oluşturuldu">
            <a:extLst>
              <a:ext uri="{FF2B5EF4-FFF2-40B4-BE49-F238E27FC236}">
                <a16:creationId xmlns:a16="http://schemas.microsoft.com/office/drawing/2014/main" id="{EA354AB7-C14D-B3A9-4A88-5F59A8BE2AA3}"/>
              </a:ext>
            </a:extLst>
          </p:cNvPr>
          <p:cNvPicPr>
            <a:picLocks noGrp="1" noChangeAspect="1"/>
          </p:cNvPicPr>
          <p:nvPr>
            <p:ph idx="1"/>
          </p:nvPr>
        </p:nvPicPr>
        <p:blipFill>
          <a:blip r:embed="rId5"/>
          <a:stretch>
            <a:fillRect/>
          </a:stretch>
        </p:blipFill>
        <p:spPr>
          <a:xfrm>
            <a:off x="8821178" y="1009904"/>
            <a:ext cx="1905000" cy="558800"/>
          </a:xfrm>
        </p:spPr>
      </p:pic>
      <p:grpSp>
        <p:nvGrpSpPr>
          <p:cNvPr id="14" name="Group 13">
            <a:extLst>
              <a:ext uri="{FF2B5EF4-FFF2-40B4-BE49-F238E27FC236}">
                <a16:creationId xmlns:a16="http://schemas.microsoft.com/office/drawing/2014/main" id="{BCFC42DC-2C46-47C4-BC61-530557385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54B91A37-AA1F-4966-8ACF-93023547D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17B17AC5-0931-432F-9A4A-DDCFAA010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148899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3850DE-C454-6D83-B5FB-38F1221CADC4}"/>
              </a:ext>
            </a:extLst>
          </p:cNvPr>
          <p:cNvSpPr>
            <a:spLocks noGrp="1"/>
          </p:cNvSpPr>
          <p:nvPr>
            <p:ph type="title"/>
          </p:nvPr>
        </p:nvSpPr>
        <p:spPr/>
        <p:txBody>
          <a:bodyPr/>
          <a:lstStyle/>
          <a:p>
            <a:endParaRPr lang="tr-TR"/>
          </a:p>
        </p:txBody>
      </p:sp>
      <p:pic>
        <p:nvPicPr>
          <p:cNvPr id="5" name="İçerik Yer Tutucusu 4" descr="diyagram, şematik içeren bir resim&#10;&#10;Açıklama otomatik olarak oluşturuldu">
            <a:extLst>
              <a:ext uri="{FF2B5EF4-FFF2-40B4-BE49-F238E27FC236}">
                <a16:creationId xmlns:a16="http://schemas.microsoft.com/office/drawing/2014/main" id="{1EBAA6D1-DB59-DE22-356E-AB155B4DCBF0}"/>
              </a:ext>
            </a:extLst>
          </p:cNvPr>
          <p:cNvPicPr>
            <a:picLocks noGrp="1" noChangeAspect="1"/>
          </p:cNvPicPr>
          <p:nvPr>
            <p:ph idx="1"/>
          </p:nvPr>
        </p:nvPicPr>
        <p:blipFill>
          <a:blip r:embed="rId2"/>
          <a:stretch>
            <a:fillRect/>
          </a:stretch>
        </p:blipFill>
        <p:spPr>
          <a:xfrm rot="5140598">
            <a:off x="4703966" y="2093976"/>
            <a:ext cx="2507082" cy="4051300"/>
          </a:xfrm>
        </p:spPr>
      </p:pic>
      <p:pic>
        <p:nvPicPr>
          <p:cNvPr id="6" name="İçerik Yer Tutucusu 4" descr="diyagram, şematik içeren bir resim&#10;&#10;Açıklama otomatik olarak oluşturuldu">
            <a:extLst>
              <a:ext uri="{FF2B5EF4-FFF2-40B4-BE49-F238E27FC236}">
                <a16:creationId xmlns:a16="http://schemas.microsoft.com/office/drawing/2014/main" id="{BC28FA27-5286-C786-ECA1-AAFBD6DE2E7C}"/>
              </a:ext>
            </a:extLst>
          </p:cNvPr>
          <p:cNvPicPr>
            <a:picLocks noChangeAspect="1"/>
          </p:cNvPicPr>
          <p:nvPr/>
        </p:nvPicPr>
        <p:blipFill>
          <a:blip r:embed="rId2"/>
          <a:stretch>
            <a:fillRect/>
          </a:stretch>
        </p:blipFill>
        <p:spPr>
          <a:xfrm rot="5400000">
            <a:off x="3327334" y="-639357"/>
            <a:ext cx="4652979" cy="8603087"/>
          </a:xfrm>
          <a:prstGeom prst="rect">
            <a:avLst/>
          </a:prstGeom>
        </p:spPr>
      </p:pic>
    </p:spTree>
    <p:extLst>
      <p:ext uri="{BB962C8B-B14F-4D97-AF65-F5344CB8AC3E}">
        <p14:creationId xmlns:p14="http://schemas.microsoft.com/office/powerpoint/2010/main" val="2065658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73F6C9-C09F-6B2B-1D6D-37AFD32DA756}"/>
              </a:ext>
            </a:extLst>
          </p:cNvPr>
          <p:cNvSpPr>
            <a:spLocks noGrp="1"/>
          </p:cNvSpPr>
          <p:nvPr>
            <p:ph type="title"/>
          </p:nvPr>
        </p:nvSpPr>
        <p:spPr>
          <a:xfrm>
            <a:off x="1069848" y="484632"/>
            <a:ext cx="10058400" cy="1609344"/>
          </a:xfrm>
        </p:spPr>
        <p:txBody>
          <a:bodyPr>
            <a:normAutofit/>
          </a:bodyPr>
          <a:lstStyle/>
          <a:p>
            <a:r>
              <a:rPr lang="tr-TR"/>
              <a:t>kriz sürecinde iletişim </a:t>
            </a:r>
          </a:p>
        </p:txBody>
      </p:sp>
      <p:sp>
        <p:nvSpPr>
          <p:cNvPr id="31" name="Rectangle 30">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B2CC866B-0FD1-57E6-E463-C11AC5AB6ACF}"/>
              </a:ext>
            </a:extLst>
          </p:cNvPr>
          <p:cNvGraphicFramePr>
            <a:graphicFrameLocks noGrp="1"/>
          </p:cNvGraphicFramePr>
          <p:nvPr>
            <p:ph idx="1"/>
            <p:extLst>
              <p:ext uri="{D42A27DB-BD31-4B8C-83A1-F6EECF244321}">
                <p14:modId xmlns:p14="http://schemas.microsoft.com/office/powerpoint/2010/main" val="1545279422"/>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65971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4C6A80A-C3F4-48DE-80ED-845C8B3E1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070" y="0"/>
            <a:ext cx="754193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F31B045-6308-95C3-380C-44FFF337976E}"/>
              </a:ext>
            </a:extLst>
          </p:cNvPr>
          <p:cNvSpPr>
            <a:spLocks noGrp="1"/>
          </p:cNvSpPr>
          <p:nvPr>
            <p:ph type="title"/>
          </p:nvPr>
        </p:nvSpPr>
        <p:spPr>
          <a:xfrm>
            <a:off x="4970109" y="484632"/>
            <a:ext cx="6730277" cy="1609344"/>
          </a:xfrm>
          <a:ln>
            <a:noFill/>
          </a:ln>
        </p:spPr>
        <p:txBody>
          <a:bodyPr>
            <a:normAutofit/>
          </a:bodyPr>
          <a:lstStyle/>
          <a:p>
            <a:r>
              <a:rPr lang="tr-TR" sz="4800"/>
              <a:t>Gezi parkı krizi</a:t>
            </a:r>
          </a:p>
        </p:txBody>
      </p:sp>
      <p:pic>
        <p:nvPicPr>
          <p:cNvPr id="5" name="Resim 4" descr="metin, dış mekan, bina içeren bir resim&#10;&#10;Açıklama otomatik olarak oluşturuldu">
            <a:extLst>
              <a:ext uri="{FF2B5EF4-FFF2-40B4-BE49-F238E27FC236}">
                <a16:creationId xmlns:a16="http://schemas.microsoft.com/office/drawing/2014/main" id="{2E5B03A3-94A7-7F21-45F8-F9B45203C04B}"/>
              </a:ext>
            </a:extLst>
          </p:cNvPr>
          <p:cNvPicPr>
            <a:picLocks noChangeAspect="1"/>
          </p:cNvPicPr>
          <p:nvPr/>
        </p:nvPicPr>
        <p:blipFill>
          <a:blip r:embed="rId4"/>
          <a:stretch>
            <a:fillRect/>
          </a:stretch>
        </p:blipFill>
        <p:spPr>
          <a:xfrm>
            <a:off x="640080" y="872746"/>
            <a:ext cx="3369910" cy="2242521"/>
          </a:xfrm>
          <a:prstGeom prst="rect">
            <a:avLst/>
          </a:prstGeom>
        </p:spPr>
      </p:pic>
      <p:pic>
        <p:nvPicPr>
          <p:cNvPr id="7" name="Resim 6" descr="dış mekan, şehir içeren bir resim&#10;&#10;Açıklama otomatik olarak oluşturuldu">
            <a:extLst>
              <a:ext uri="{FF2B5EF4-FFF2-40B4-BE49-F238E27FC236}">
                <a16:creationId xmlns:a16="http://schemas.microsoft.com/office/drawing/2014/main" id="{5E0D2583-27C8-5F20-A90A-ECA08D4CFF29}"/>
              </a:ext>
            </a:extLst>
          </p:cNvPr>
          <p:cNvPicPr>
            <a:picLocks noChangeAspect="1"/>
          </p:cNvPicPr>
          <p:nvPr/>
        </p:nvPicPr>
        <p:blipFill>
          <a:blip r:embed="rId5"/>
          <a:stretch>
            <a:fillRect/>
          </a:stretch>
        </p:blipFill>
        <p:spPr>
          <a:xfrm>
            <a:off x="640080" y="3757219"/>
            <a:ext cx="3369910" cy="2047688"/>
          </a:xfrm>
          <a:prstGeom prst="rect">
            <a:avLst/>
          </a:prstGeom>
        </p:spPr>
      </p:pic>
      <p:sp>
        <p:nvSpPr>
          <p:cNvPr id="3" name="İçerik Yer Tutucusu 2">
            <a:extLst>
              <a:ext uri="{FF2B5EF4-FFF2-40B4-BE49-F238E27FC236}">
                <a16:creationId xmlns:a16="http://schemas.microsoft.com/office/drawing/2014/main" id="{BCB37A90-29E1-0495-49E9-BB89EBDDC6F2}"/>
              </a:ext>
            </a:extLst>
          </p:cNvPr>
          <p:cNvSpPr>
            <a:spLocks noGrp="1"/>
          </p:cNvSpPr>
          <p:nvPr>
            <p:ph idx="1"/>
          </p:nvPr>
        </p:nvSpPr>
        <p:spPr>
          <a:xfrm>
            <a:off x="4970109" y="2121408"/>
            <a:ext cx="6730276" cy="4050792"/>
          </a:xfrm>
        </p:spPr>
        <p:txBody>
          <a:bodyPr>
            <a:normAutofit/>
          </a:bodyPr>
          <a:lstStyle/>
          <a:p>
            <a:r>
              <a:rPr lang="tr-TR" sz="1700" b="0" i="0" u="none" strike="noStrike">
                <a:effectLst/>
                <a:latin typeface="Söhne"/>
              </a:rPr>
              <a:t>Gezi Parkı krizi, 2013 yılında İstanbul'da başlayan bir protesto hareketidir. Başlangıçta sadece Gezi Parkı'nın yeniden düzenlenmesiyle ilgili bir proje nedeniyle başlayan protestolar, kısa sürede daha geniş bir alana yayıldı ve Türkiye'nin birçok şehrine yayıldı.</a:t>
            </a:r>
          </a:p>
          <a:p>
            <a:r>
              <a:rPr lang="tr-TR" sz="1700" b="0" i="0" u="none" strike="noStrike">
                <a:effectLst/>
                <a:latin typeface="Söhne"/>
              </a:rPr>
              <a:t>Protestocular, hükümetin demokratikleşme ve insan hakları konusundaki politikalarını eleştirirken, hükümet de protestocuları yasadışı eylem yapmakla suçladı ve polis güçlerini kullanarak protestoları bastırmaya çalıştı. Bu süreçte birçok kişi yaralandı ve bazıları hayatını kaybetti.</a:t>
            </a:r>
          </a:p>
          <a:p>
            <a:r>
              <a:rPr lang="tr-TR" sz="1700" b="0" i="0" u="none" strike="noStrike">
                <a:effectLst/>
                <a:latin typeface="Söhne"/>
              </a:rPr>
              <a:t>Gezi Parkı krizi, Türkiye'de siyasi ve toplumsal açıdan derin bir etki bıraktı. Protestolar, hükümetin insan hakları, ifade özgürlüğü ve demokratik değerler konusundaki politikalarını yeniden gözden geçirmesi için bir çağrı olarak görüldü. Ancak aynı zamanda, protestoların şiddetli ve yıkıcı boyutları da eleştirildi.</a:t>
            </a:r>
            <a:br>
              <a:rPr lang="tr-TR" sz="1700"/>
            </a:br>
            <a:br>
              <a:rPr lang="tr-TR" sz="1700"/>
            </a:br>
            <a:endParaRPr lang="tr-TR" sz="1700"/>
          </a:p>
        </p:txBody>
      </p:sp>
      <p:grpSp>
        <p:nvGrpSpPr>
          <p:cNvPr id="14" name="Group 13">
            <a:extLst>
              <a:ext uri="{FF2B5EF4-FFF2-40B4-BE49-F238E27FC236}">
                <a16:creationId xmlns:a16="http://schemas.microsoft.com/office/drawing/2014/main" id="{9E2417C7-A82F-44F7-A96F-B751F3302F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C41F7344-9C8B-4289-B22F-5A9BE386F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3D44D01D-A2CB-4AC9-9D70-A4DC027D1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932008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4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54AB8C1-5F73-21D6-4110-8C79A13AF1D8}"/>
              </a:ext>
            </a:extLst>
          </p:cNvPr>
          <p:cNvSpPr>
            <a:spLocks noGrp="1"/>
          </p:cNvSpPr>
          <p:nvPr>
            <p:ph type="title"/>
          </p:nvPr>
        </p:nvSpPr>
        <p:spPr>
          <a:xfrm>
            <a:off x="643466" y="643466"/>
            <a:ext cx="3682727" cy="5571067"/>
          </a:xfrm>
        </p:spPr>
        <p:txBody>
          <a:bodyPr>
            <a:normAutofit/>
          </a:bodyPr>
          <a:lstStyle/>
          <a:p>
            <a:pPr algn="r"/>
            <a:r>
              <a:rPr lang="tr-TR" sz="4800" b="0" i="0" u="none" strike="noStrike" dirty="0">
                <a:solidFill>
                  <a:srgbClr val="FFFFFF"/>
                </a:solidFill>
                <a:effectLst/>
                <a:latin typeface="Söhne"/>
              </a:rPr>
              <a:t>koç holding gezi parkı krizi</a:t>
            </a:r>
            <a:endParaRPr lang="tr-TR" sz="4800" dirty="0">
              <a:solidFill>
                <a:srgbClr val="FFFFFF"/>
              </a:solidFill>
            </a:endParaRPr>
          </a:p>
        </p:txBody>
      </p:sp>
      <p:sp>
        <p:nvSpPr>
          <p:cNvPr id="39" name="Oval 38">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 name="İçerik Yer Tutucusu 2">
            <a:extLst>
              <a:ext uri="{FF2B5EF4-FFF2-40B4-BE49-F238E27FC236}">
                <a16:creationId xmlns:a16="http://schemas.microsoft.com/office/drawing/2014/main" id="{A77E1F88-1878-5754-E8B6-92265902EE53}"/>
              </a:ext>
            </a:extLst>
          </p:cNvPr>
          <p:cNvSpPr>
            <a:spLocks noGrp="1"/>
          </p:cNvSpPr>
          <p:nvPr>
            <p:ph idx="1"/>
          </p:nvPr>
        </p:nvSpPr>
        <p:spPr>
          <a:xfrm>
            <a:off x="4932557" y="643465"/>
            <a:ext cx="6469168" cy="5586215"/>
          </a:xfrm>
        </p:spPr>
        <p:txBody>
          <a:bodyPr anchor="ctr">
            <a:normAutofit/>
          </a:bodyPr>
          <a:lstStyle/>
          <a:p>
            <a:r>
              <a:rPr lang="tr-TR" b="0" i="0" u="none" strike="noStrike" dirty="0">
                <a:effectLst/>
                <a:latin typeface="Söhne"/>
              </a:rPr>
              <a:t>2013 yılında Türkiye'de Gezi Parkı protestoları gerçekleşmiş ve bu olaylar sırasında Koç Holding de protestolardan etkilenmiştir. Protestoların yoğunlaştığı dönemde, Koç Holding bünyesindeki şirketlerin bazı mağazaları ve ofisleri saldırılara maruz kalmış, bazı araçları hasar görmüş ve çalışanları zor anlar yaşamıştır.</a:t>
            </a:r>
          </a:p>
          <a:p>
            <a:r>
              <a:rPr lang="tr-TR" b="0" i="0" u="none" strike="noStrike" dirty="0">
                <a:effectLst/>
                <a:latin typeface="Söhne"/>
              </a:rPr>
              <a:t> Koç Holding, protestoların başladığı ilk günlerden itibaren hızlı bir şekilde kriz yönetimi stratejileri uygulamaya başlamıştır. Şirket, çalışanlarının güvenliği için öncelikli olarak gerekli tedbirleri almış ve müşteri memnuniyetini korumak için çeşitli iyileştirmeler yapmıştır. Koç Holding'in müşteri hizmetleri birimleri, müşterilerin mağduriyetlerini gidermek için ekstra gayret göstermiş ve müşterilerin ihtiyaçlarını karşılamak için esnek çözümler sunmuştur.</a:t>
            </a:r>
            <a:endParaRPr lang="tr-TR" dirty="0"/>
          </a:p>
        </p:txBody>
      </p:sp>
      <p:sp>
        <p:nvSpPr>
          <p:cNvPr id="41" name="Oval 40">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68089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İçerik Yer Tutucusu 11" descr="metin, dış mekan, kişi, şahıs, insanlar içeren bir resim&#10;&#10;Açıklama otomatik olarak oluşturuldu">
            <a:extLst>
              <a:ext uri="{FF2B5EF4-FFF2-40B4-BE49-F238E27FC236}">
                <a16:creationId xmlns:a16="http://schemas.microsoft.com/office/drawing/2014/main" id="{2C07D810-89BE-68AF-3579-2DC973B8E311}"/>
              </a:ext>
            </a:extLst>
          </p:cNvPr>
          <p:cNvPicPr>
            <a:picLocks noChangeAspect="1"/>
          </p:cNvPicPr>
          <p:nvPr/>
        </p:nvPicPr>
        <p:blipFill rotWithShape="1">
          <a:blip r:embed="rId2"/>
          <a:srcRect l="22205" r="19023" b="2"/>
          <a:stretch/>
        </p:blipFill>
        <p:spPr>
          <a:xfrm>
            <a:off x="2930184" y="-2655"/>
            <a:ext cx="2996169" cy="3358597"/>
          </a:xfrm>
          <a:prstGeom prst="rect">
            <a:avLst/>
          </a:prstGeom>
        </p:spPr>
      </p:pic>
      <p:pic>
        <p:nvPicPr>
          <p:cNvPr id="7" name="Resim 6" descr="metin içeren bir resim&#10;&#10;Açıklama otomatik olarak oluşturuldu">
            <a:extLst>
              <a:ext uri="{FF2B5EF4-FFF2-40B4-BE49-F238E27FC236}">
                <a16:creationId xmlns:a16="http://schemas.microsoft.com/office/drawing/2014/main" id="{520B2BD5-DFF8-DE38-0DD6-CFBFC6229532}"/>
              </a:ext>
            </a:extLst>
          </p:cNvPr>
          <p:cNvPicPr>
            <a:picLocks noChangeAspect="1"/>
          </p:cNvPicPr>
          <p:nvPr/>
        </p:nvPicPr>
        <p:blipFill rotWithShape="1">
          <a:blip r:embed="rId3"/>
          <a:srcRect l="583" r="2" b="2"/>
          <a:stretch/>
        </p:blipFill>
        <p:spPr>
          <a:xfrm>
            <a:off x="20" y="3504904"/>
            <a:ext cx="5926333" cy="3353096"/>
          </a:xfrm>
          <a:prstGeom prst="rect">
            <a:avLst/>
          </a:prstGeom>
        </p:spPr>
      </p:pic>
      <p:sp>
        <p:nvSpPr>
          <p:cNvPr id="29" name="Rectangle 28">
            <a:extLst>
              <a:ext uri="{FF2B5EF4-FFF2-40B4-BE49-F238E27FC236}">
                <a16:creationId xmlns:a16="http://schemas.microsoft.com/office/drawing/2014/main" id="{11564CA4-59C9-4DAC-950E-61D1FA278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220"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73DBEB3-1DB6-7FAE-DEE3-DEA1BEAF275F}"/>
              </a:ext>
            </a:extLst>
          </p:cNvPr>
          <p:cNvSpPr>
            <a:spLocks noGrp="1"/>
          </p:cNvSpPr>
          <p:nvPr>
            <p:ph type="title"/>
          </p:nvPr>
        </p:nvSpPr>
        <p:spPr>
          <a:xfrm>
            <a:off x="6400800" y="484632"/>
            <a:ext cx="5299586" cy="1609344"/>
          </a:xfrm>
          <a:ln>
            <a:noFill/>
          </a:ln>
        </p:spPr>
        <p:txBody>
          <a:bodyPr>
            <a:normAutofit/>
          </a:bodyPr>
          <a:lstStyle/>
          <a:p>
            <a:endParaRPr lang="tr-TR" sz="4000"/>
          </a:p>
        </p:txBody>
      </p:sp>
      <p:pic>
        <p:nvPicPr>
          <p:cNvPr id="5" name="İçerik Yer Tutucusu 4" descr="kişi, şahıs, iç mekan, grup, insanlar içeren bir resim&#10;&#10;Açıklama otomatik olarak oluşturuldu">
            <a:extLst>
              <a:ext uri="{FF2B5EF4-FFF2-40B4-BE49-F238E27FC236}">
                <a16:creationId xmlns:a16="http://schemas.microsoft.com/office/drawing/2014/main" id="{72D8AAA5-1361-761E-64F3-ED6A491164C2}"/>
              </a:ext>
            </a:extLst>
          </p:cNvPr>
          <p:cNvPicPr>
            <a:picLocks noChangeAspect="1"/>
          </p:cNvPicPr>
          <p:nvPr/>
        </p:nvPicPr>
        <p:blipFill rotWithShape="1">
          <a:blip r:embed="rId5"/>
          <a:srcRect l="22441" r="15667" b="-4"/>
          <a:stretch/>
        </p:blipFill>
        <p:spPr>
          <a:xfrm>
            <a:off x="20" y="10"/>
            <a:ext cx="2769297" cy="3355932"/>
          </a:xfrm>
          <a:prstGeom prst="rect">
            <a:avLst/>
          </a:prstGeom>
        </p:spPr>
      </p:pic>
      <p:pic>
        <p:nvPicPr>
          <p:cNvPr id="15" name="İçerik Yer Tutucusu 14" descr="metin, kırpıntı çizim içeren bir resim&#10;&#10;Açıklama otomatik olarak oluşturuldu">
            <a:extLst>
              <a:ext uri="{FF2B5EF4-FFF2-40B4-BE49-F238E27FC236}">
                <a16:creationId xmlns:a16="http://schemas.microsoft.com/office/drawing/2014/main" id="{C7DF72C0-4148-3AA7-348B-9A5666F894DE}"/>
              </a:ext>
            </a:extLst>
          </p:cNvPr>
          <p:cNvPicPr>
            <a:picLocks noGrp="1" noChangeAspect="1"/>
          </p:cNvPicPr>
          <p:nvPr>
            <p:ph idx="1"/>
          </p:nvPr>
        </p:nvPicPr>
        <p:blipFill>
          <a:blip r:embed="rId6"/>
          <a:stretch>
            <a:fillRect/>
          </a:stretch>
        </p:blipFill>
        <p:spPr>
          <a:xfrm>
            <a:off x="7225048" y="842479"/>
            <a:ext cx="3219717" cy="1084072"/>
          </a:xfrm>
        </p:spPr>
      </p:pic>
      <p:grpSp>
        <p:nvGrpSpPr>
          <p:cNvPr id="31" name="Group 30">
            <a:extLst>
              <a:ext uri="{FF2B5EF4-FFF2-40B4-BE49-F238E27FC236}">
                <a16:creationId xmlns:a16="http://schemas.microsoft.com/office/drawing/2014/main" id="{E74380E0-C298-4F18-9189-C236E8B829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2" name="Oval 31">
              <a:extLst>
                <a:ext uri="{FF2B5EF4-FFF2-40B4-BE49-F238E27FC236}">
                  <a16:creationId xmlns:a16="http://schemas.microsoft.com/office/drawing/2014/main" id="{979684C7-75DC-42F1-850A-E9C49ECA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3" name="Oval 32">
              <a:extLst>
                <a:ext uri="{FF2B5EF4-FFF2-40B4-BE49-F238E27FC236}">
                  <a16:creationId xmlns:a16="http://schemas.microsoft.com/office/drawing/2014/main" id="{4130853F-4D98-4539-8461-9F20283675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005978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çerik Yer Tutucusu 4" descr="metin, ekran, ekran görüntüsü içeren bir resim&#10;&#10;Açıklama otomatik olarak oluşturuldu">
            <a:extLst>
              <a:ext uri="{FF2B5EF4-FFF2-40B4-BE49-F238E27FC236}">
                <a16:creationId xmlns:a16="http://schemas.microsoft.com/office/drawing/2014/main" id="{B385F2CF-E5B3-AB17-F51C-36F1F9CC4541}"/>
              </a:ext>
            </a:extLst>
          </p:cNvPr>
          <p:cNvPicPr>
            <a:picLocks noChangeAspect="1"/>
          </p:cNvPicPr>
          <p:nvPr/>
        </p:nvPicPr>
        <p:blipFill rotWithShape="1">
          <a:blip r:embed="rId2"/>
          <a:srcRect t="9681" r="-2" b="15242"/>
          <a:stretch/>
        </p:blipFill>
        <p:spPr>
          <a:xfrm>
            <a:off x="-1" y="10"/>
            <a:ext cx="6089904" cy="3428990"/>
          </a:xfrm>
          <a:prstGeom prst="rect">
            <a:avLst/>
          </a:prstGeom>
        </p:spPr>
      </p:pic>
      <p:pic>
        <p:nvPicPr>
          <p:cNvPr id="9" name="Resim 8" descr="takvim içeren bir resim&#10;&#10;Açıklama otomatik olarak oluşturuldu">
            <a:extLst>
              <a:ext uri="{FF2B5EF4-FFF2-40B4-BE49-F238E27FC236}">
                <a16:creationId xmlns:a16="http://schemas.microsoft.com/office/drawing/2014/main" id="{38D52815-B088-9B98-3D12-5CA457DF64B8}"/>
              </a:ext>
            </a:extLst>
          </p:cNvPr>
          <p:cNvPicPr>
            <a:picLocks noChangeAspect="1"/>
          </p:cNvPicPr>
          <p:nvPr/>
        </p:nvPicPr>
        <p:blipFill rotWithShape="1">
          <a:blip r:embed="rId3"/>
          <a:srcRect r="4044" b="1"/>
          <a:stretch/>
        </p:blipFill>
        <p:spPr>
          <a:xfrm>
            <a:off x="6089906" y="10"/>
            <a:ext cx="6102097" cy="3428990"/>
          </a:xfrm>
          <a:prstGeom prst="rect">
            <a:avLst/>
          </a:prstGeom>
        </p:spPr>
      </p:pic>
      <p:pic>
        <p:nvPicPr>
          <p:cNvPr id="11" name="Resim 10" descr="metin içeren bir resim&#10;&#10;Açıklama otomatik olarak oluşturuldu">
            <a:extLst>
              <a:ext uri="{FF2B5EF4-FFF2-40B4-BE49-F238E27FC236}">
                <a16:creationId xmlns:a16="http://schemas.microsoft.com/office/drawing/2014/main" id="{12673B85-2BB5-F3CE-743D-4CDD4292847E}"/>
              </a:ext>
            </a:extLst>
          </p:cNvPr>
          <p:cNvPicPr>
            <a:picLocks noChangeAspect="1"/>
          </p:cNvPicPr>
          <p:nvPr/>
        </p:nvPicPr>
        <p:blipFill rotWithShape="1">
          <a:blip r:embed="rId4"/>
          <a:srcRect r="28760"/>
          <a:stretch/>
        </p:blipFill>
        <p:spPr>
          <a:xfrm>
            <a:off x="20" y="3429000"/>
            <a:ext cx="6089884" cy="3429000"/>
          </a:xfrm>
          <a:prstGeom prst="rect">
            <a:avLst/>
          </a:prstGeom>
        </p:spPr>
      </p:pic>
      <p:pic>
        <p:nvPicPr>
          <p:cNvPr id="7" name="Resim 6" descr="takvim içeren bir resim&#10;&#10;Açıklama otomatik olarak oluşturuldu">
            <a:extLst>
              <a:ext uri="{FF2B5EF4-FFF2-40B4-BE49-F238E27FC236}">
                <a16:creationId xmlns:a16="http://schemas.microsoft.com/office/drawing/2014/main" id="{FB231E2B-58D9-4F66-3F73-A84A35AAF730}"/>
              </a:ext>
            </a:extLst>
          </p:cNvPr>
          <p:cNvPicPr>
            <a:picLocks noChangeAspect="1"/>
          </p:cNvPicPr>
          <p:nvPr/>
        </p:nvPicPr>
        <p:blipFill rotWithShape="1">
          <a:blip r:embed="rId5"/>
          <a:srcRect r="11861" b="2"/>
          <a:stretch/>
        </p:blipFill>
        <p:spPr>
          <a:xfrm>
            <a:off x="6089899" y="3429000"/>
            <a:ext cx="6102098" cy="3429000"/>
          </a:xfrm>
          <a:prstGeom prst="rect">
            <a:avLst/>
          </a:prstGeom>
        </p:spPr>
      </p:pic>
      <p:sp>
        <p:nvSpPr>
          <p:cNvPr id="18" name="Rectangle 17">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0" name="Rectangle 19">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6">
              <a:alphaModFix amt="30000"/>
              <a:duotone>
                <a:prstClr val="black"/>
                <a:schemeClr val="accent1">
                  <a:tint val="45000"/>
                  <a:satMod val="400000"/>
                </a:schemeClr>
              </a:duotone>
              <a:extLst>
                <a:ext uri="{BEBA8EAE-BF5A-486C-A8C5-ECC9F3942E4B}">
                  <a14:imgProps xmlns:a14="http://schemas.microsoft.com/office/drawing/2010/main">
                    <a14:imgLayer r:embed="rId7">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Başlık 1">
            <a:extLst>
              <a:ext uri="{FF2B5EF4-FFF2-40B4-BE49-F238E27FC236}">
                <a16:creationId xmlns:a16="http://schemas.microsoft.com/office/drawing/2014/main" id="{CEB136F7-84E9-4DEE-2E62-F2561D1255D6}"/>
              </a:ext>
            </a:extLst>
          </p:cNvPr>
          <p:cNvSpPr>
            <a:spLocks noGrp="1"/>
          </p:cNvSpPr>
          <p:nvPr>
            <p:ph type="title"/>
          </p:nvPr>
        </p:nvSpPr>
        <p:spPr>
          <a:xfrm>
            <a:off x="1069848" y="484632"/>
            <a:ext cx="10058400" cy="1609344"/>
          </a:xfrm>
        </p:spPr>
        <p:txBody>
          <a:bodyPr anchor="ctr">
            <a:normAutofit/>
          </a:bodyPr>
          <a:lstStyle/>
          <a:p>
            <a:endParaRPr lang="tr-TR">
              <a:solidFill>
                <a:schemeClr val="tx1"/>
              </a:solidFill>
            </a:endParaRPr>
          </a:p>
        </p:txBody>
      </p:sp>
      <p:sp>
        <p:nvSpPr>
          <p:cNvPr id="15" name="Content Placeholder 14">
            <a:extLst>
              <a:ext uri="{FF2B5EF4-FFF2-40B4-BE49-F238E27FC236}">
                <a16:creationId xmlns:a16="http://schemas.microsoft.com/office/drawing/2014/main" id="{98E6EA11-6C51-1E35-8B03-D37BB4ACD05B}"/>
              </a:ext>
            </a:extLst>
          </p:cNvPr>
          <p:cNvSpPr>
            <a:spLocks noGrp="1"/>
          </p:cNvSpPr>
          <p:nvPr>
            <p:ph idx="1"/>
          </p:nvPr>
        </p:nvSpPr>
        <p:spPr>
          <a:xfrm>
            <a:off x="1069848" y="2121408"/>
            <a:ext cx="10058400" cy="4050792"/>
          </a:xfrm>
        </p:spPr>
        <p:txBody>
          <a:bodyPr>
            <a:normAutofit/>
          </a:bodyPr>
          <a:lstStyle/>
          <a:p>
            <a:endParaRPr lang="en-US"/>
          </a:p>
        </p:txBody>
      </p:sp>
      <p:grpSp>
        <p:nvGrpSpPr>
          <p:cNvPr id="22" name="Group 21">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4" name="Oval 23">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37054400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Oval 26">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Başlık 1">
            <a:extLst>
              <a:ext uri="{FF2B5EF4-FFF2-40B4-BE49-F238E27FC236}">
                <a16:creationId xmlns:a16="http://schemas.microsoft.com/office/drawing/2014/main" id="{A5EC744A-EB2E-3DAC-344A-013C60F8DF36}"/>
              </a:ext>
            </a:extLst>
          </p:cNvPr>
          <p:cNvSpPr>
            <a:spLocks noGrp="1"/>
          </p:cNvSpPr>
          <p:nvPr>
            <p:ph type="title"/>
          </p:nvPr>
        </p:nvSpPr>
        <p:spPr>
          <a:xfrm>
            <a:off x="1490145" y="2376862"/>
            <a:ext cx="2640646" cy="2104273"/>
          </a:xfrm>
          <a:noFill/>
        </p:spPr>
        <p:txBody>
          <a:bodyPr>
            <a:normAutofit/>
          </a:bodyPr>
          <a:lstStyle/>
          <a:p>
            <a:pPr algn="ctr"/>
            <a:r>
              <a:rPr lang="tr-TR" sz="3000" b="0" i="0" u="none" strike="noStrike">
                <a:solidFill>
                  <a:srgbClr val="FFFFFF"/>
                </a:solidFill>
                <a:effectLst/>
                <a:latin typeface="Söhne"/>
              </a:rPr>
              <a:t>gezi parkı krizi</a:t>
            </a:r>
            <a:endParaRPr lang="tr-TR" sz="3000">
              <a:solidFill>
                <a:srgbClr val="FFFFFF"/>
              </a:solidFill>
            </a:endParaRPr>
          </a:p>
        </p:txBody>
      </p:sp>
      <p:sp>
        <p:nvSpPr>
          <p:cNvPr id="31" name="Rectangle 30">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16" name="İçerik Yer Tutucusu 2">
            <a:extLst>
              <a:ext uri="{FF2B5EF4-FFF2-40B4-BE49-F238E27FC236}">
                <a16:creationId xmlns:a16="http://schemas.microsoft.com/office/drawing/2014/main" id="{29234F2E-BC36-DCDD-BE6E-761AC114C3DE}"/>
              </a:ext>
            </a:extLst>
          </p:cNvPr>
          <p:cNvGraphicFramePr>
            <a:graphicFrameLocks noGrp="1"/>
          </p:cNvGraphicFramePr>
          <p:nvPr>
            <p:ph idx="1"/>
            <p:extLst>
              <p:ext uri="{D42A27DB-BD31-4B8C-83A1-F6EECF244321}">
                <p14:modId xmlns:p14="http://schemas.microsoft.com/office/powerpoint/2010/main" val="4230199334"/>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51395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61254BE0-6A0E-DF94-CB47-4089AFBE171A}"/>
              </a:ext>
            </a:extLst>
          </p:cNvPr>
          <p:cNvSpPr>
            <a:spLocks noGrp="1"/>
          </p:cNvSpPr>
          <p:nvPr>
            <p:ph type="title"/>
          </p:nvPr>
        </p:nvSpPr>
        <p:spPr>
          <a:xfrm>
            <a:off x="1063752" y="978010"/>
            <a:ext cx="5188624" cy="1831344"/>
          </a:xfrm>
        </p:spPr>
        <p:txBody>
          <a:bodyPr>
            <a:normAutofit/>
          </a:bodyPr>
          <a:lstStyle/>
          <a:p>
            <a:r>
              <a:rPr lang="tr-TR" sz="4800"/>
              <a:t>Değenlendirme </a:t>
            </a:r>
          </a:p>
        </p:txBody>
      </p:sp>
      <p:sp>
        <p:nvSpPr>
          <p:cNvPr id="9" name="İçerik Yer Tutucusu 2">
            <a:extLst>
              <a:ext uri="{FF2B5EF4-FFF2-40B4-BE49-F238E27FC236}">
                <a16:creationId xmlns:a16="http://schemas.microsoft.com/office/drawing/2014/main" id="{2E7A9DA9-60D3-794B-EBD8-97C287BF9219}"/>
              </a:ext>
            </a:extLst>
          </p:cNvPr>
          <p:cNvSpPr>
            <a:spLocks noGrp="1"/>
          </p:cNvSpPr>
          <p:nvPr>
            <p:ph idx="1"/>
          </p:nvPr>
        </p:nvSpPr>
        <p:spPr>
          <a:xfrm>
            <a:off x="1063752" y="3029446"/>
            <a:ext cx="5188624" cy="3142753"/>
          </a:xfrm>
        </p:spPr>
        <p:txBody>
          <a:bodyPr>
            <a:normAutofit/>
          </a:bodyPr>
          <a:lstStyle/>
          <a:p>
            <a:r>
              <a:rPr lang="tr-TR" dirty="0"/>
              <a:t>Koç holding kriz yönetimi konusunda başarısını, </a:t>
            </a:r>
            <a:r>
              <a:rPr lang="tr-TR" dirty="0" err="1"/>
              <a:t>etlikili</a:t>
            </a:r>
            <a:r>
              <a:rPr lang="tr-TR" dirty="0"/>
              <a:t> iletişim kanalları ve koordineli çalışmasıyla elde ettiğini görmekteyiz.</a:t>
            </a:r>
          </a:p>
          <a:p>
            <a:r>
              <a:rPr lang="tr-TR" dirty="0"/>
              <a:t>Türkiye </a:t>
            </a:r>
            <a:r>
              <a:rPr lang="tr-TR" dirty="0" err="1"/>
              <a:t>nin</a:t>
            </a:r>
            <a:r>
              <a:rPr lang="tr-TR" dirty="0"/>
              <a:t> en büyük holdingin sosyal olaylara bakış açısını yada fikirlerini sunarken daha dikkatli ve özenli olması beklenirdi.</a:t>
            </a:r>
          </a:p>
          <a:p>
            <a:endParaRPr lang="tr-TR" dirty="0"/>
          </a:p>
        </p:txBody>
      </p:sp>
      <p:sp>
        <p:nvSpPr>
          <p:cNvPr id="12" name="Rectangle 11">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32123" y="3388659"/>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Shape 13">
            <a:extLst>
              <a:ext uri="{FF2B5EF4-FFF2-40B4-BE49-F238E27FC236}">
                <a16:creationId xmlns:a16="http://schemas.microsoft.com/office/drawing/2014/main" id="{4A65BCE4-8466-4E88-8FF2-24524F3A2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3558" y="1673352"/>
            <a:ext cx="3502152" cy="3502152"/>
          </a:xfrm>
          <a:custGeom>
            <a:avLst/>
            <a:gdLst>
              <a:gd name="connsiteX0" fmla="*/ 1751076 w 3502152"/>
              <a:gd name="connsiteY0" fmla="*/ 228600 h 3502152"/>
              <a:gd name="connsiteX1" fmla="*/ 228600 w 3502152"/>
              <a:gd name="connsiteY1" fmla="*/ 1751076 h 3502152"/>
              <a:gd name="connsiteX2" fmla="*/ 1751076 w 3502152"/>
              <a:gd name="connsiteY2" fmla="*/ 3273552 h 3502152"/>
              <a:gd name="connsiteX3" fmla="*/ 3273552 w 3502152"/>
              <a:gd name="connsiteY3" fmla="*/ 1751076 h 3502152"/>
              <a:gd name="connsiteX4" fmla="*/ 1751076 w 3502152"/>
              <a:gd name="connsiteY4" fmla="*/ 228600 h 3502152"/>
              <a:gd name="connsiteX5" fmla="*/ 1751076 w 3502152"/>
              <a:gd name="connsiteY5" fmla="*/ 0 h 3502152"/>
              <a:gd name="connsiteX6" fmla="*/ 3502152 w 3502152"/>
              <a:gd name="connsiteY6" fmla="*/ 1751076 h 3502152"/>
              <a:gd name="connsiteX7" fmla="*/ 1751076 w 3502152"/>
              <a:gd name="connsiteY7" fmla="*/ 3502152 h 3502152"/>
              <a:gd name="connsiteX8" fmla="*/ 0 w 3502152"/>
              <a:gd name="connsiteY8" fmla="*/ 1751076 h 3502152"/>
              <a:gd name="connsiteX9" fmla="*/ 1751076 w 3502152"/>
              <a:gd name="connsiteY9" fmla="*/ 0 h 350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2152" h="3502152">
                <a:moveTo>
                  <a:pt x="1751076" y="228600"/>
                </a:moveTo>
                <a:cubicBezTo>
                  <a:pt x="910236" y="228600"/>
                  <a:pt x="228600" y="910236"/>
                  <a:pt x="228600" y="1751076"/>
                </a:cubicBezTo>
                <a:cubicBezTo>
                  <a:pt x="228600" y="2591916"/>
                  <a:pt x="910236" y="3273552"/>
                  <a:pt x="1751076" y="3273552"/>
                </a:cubicBezTo>
                <a:cubicBezTo>
                  <a:pt x="2591916" y="3273552"/>
                  <a:pt x="3273552" y="2591916"/>
                  <a:pt x="3273552" y="1751076"/>
                </a:cubicBezTo>
                <a:cubicBezTo>
                  <a:pt x="3273552" y="910236"/>
                  <a:pt x="2591916" y="228600"/>
                  <a:pt x="1751076" y="228600"/>
                </a:cubicBezTo>
                <a:close/>
                <a:moveTo>
                  <a:pt x="1751076" y="0"/>
                </a:moveTo>
                <a:cubicBezTo>
                  <a:pt x="2718169" y="0"/>
                  <a:pt x="3502152" y="783983"/>
                  <a:pt x="3502152" y="1751076"/>
                </a:cubicBezTo>
                <a:cubicBezTo>
                  <a:pt x="3502152" y="2718169"/>
                  <a:pt x="2718169" y="3502152"/>
                  <a:pt x="1751076" y="3502152"/>
                </a:cubicBezTo>
                <a:cubicBezTo>
                  <a:pt x="783983" y="3502152"/>
                  <a:pt x="0" y="2718169"/>
                  <a:pt x="0" y="1751076"/>
                </a:cubicBezTo>
                <a:cubicBezTo>
                  <a:pt x="0" y="783983"/>
                  <a:pt x="783983" y="0"/>
                  <a:pt x="175107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Resim 4" descr="metin, kırpıntı çizim içeren bir resim&#10;&#10;Açıklama otomatik olarak oluşturuldu">
            <a:extLst>
              <a:ext uri="{FF2B5EF4-FFF2-40B4-BE49-F238E27FC236}">
                <a16:creationId xmlns:a16="http://schemas.microsoft.com/office/drawing/2014/main" id="{C82CAAE5-36EF-46E3-9C61-F83C9338723A}"/>
              </a:ext>
            </a:extLst>
          </p:cNvPr>
          <p:cNvPicPr>
            <a:picLocks noChangeAspect="1"/>
          </p:cNvPicPr>
          <p:nvPr/>
        </p:nvPicPr>
        <p:blipFill>
          <a:blip r:embed="rId4"/>
          <a:stretch>
            <a:fillRect/>
          </a:stretch>
        </p:blipFill>
        <p:spPr>
          <a:xfrm>
            <a:off x="8400234" y="3156204"/>
            <a:ext cx="1828800" cy="536448"/>
          </a:xfrm>
          <a:prstGeom prst="rect">
            <a:avLst/>
          </a:prstGeom>
        </p:spPr>
      </p:pic>
      <p:grpSp>
        <p:nvGrpSpPr>
          <p:cNvPr id="16" name="Group 15">
            <a:extLst>
              <a:ext uri="{FF2B5EF4-FFF2-40B4-BE49-F238E27FC236}">
                <a16:creationId xmlns:a16="http://schemas.microsoft.com/office/drawing/2014/main" id="{C9B0630D-5E49-4BF7-8CF1-7DECD4B08B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A7E3DF29-A3BC-402A-A498-16B2DF181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1B14D33E-BADF-4271-ACE1-06D8199FF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extLst>
      <p:ext uri="{BB962C8B-B14F-4D97-AF65-F5344CB8AC3E}">
        <p14:creationId xmlns:p14="http://schemas.microsoft.com/office/powerpoint/2010/main" val="1003559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3F830CB-F102-9214-8FFA-99ECEB9ED00C}"/>
              </a:ext>
            </a:extLst>
          </p:cNvPr>
          <p:cNvSpPr>
            <a:spLocks noGrp="1"/>
          </p:cNvSpPr>
          <p:nvPr>
            <p:ph type="title"/>
          </p:nvPr>
        </p:nvSpPr>
        <p:spPr>
          <a:xfrm>
            <a:off x="6587544" y="1382165"/>
            <a:ext cx="4869179" cy="1517984"/>
          </a:xfrm>
        </p:spPr>
        <p:txBody>
          <a:bodyPr>
            <a:normAutofit/>
          </a:bodyPr>
          <a:lstStyle/>
          <a:p>
            <a:r>
              <a:rPr lang="tr-TR" sz="4800">
                <a:solidFill>
                  <a:srgbClr val="000000"/>
                </a:solidFill>
              </a:rPr>
              <a:t>kaynakça</a:t>
            </a:r>
          </a:p>
        </p:txBody>
      </p:sp>
      <p:pic>
        <p:nvPicPr>
          <p:cNvPr id="5" name="Picture 4">
            <a:extLst>
              <a:ext uri="{FF2B5EF4-FFF2-40B4-BE49-F238E27FC236}">
                <a16:creationId xmlns:a16="http://schemas.microsoft.com/office/drawing/2014/main" id="{D1E91AB7-BD71-7647-A3AF-7ED684C33114}"/>
              </a:ext>
            </a:extLst>
          </p:cNvPr>
          <p:cNvPicPr>
            <a:picLocks noChangeAspect="1"/>
          </p:cNvPicPr>
          <p:nvPr/>
        </p:nvPicPr>
        <p:blipFill rotWithShape="1">
          <a:blip r:embed="rId2"/>
          <a:srcRect l="21340" r="15429"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1" name="Freeform: Shape 10">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İçerik Yer Tutucusu 2">
            <a:extLst>
              <a:ext uri="{FF2B5EF4-FFF2-40B4-BE49-F238E27FC236}">
                <a16:creationId xmlns:a16="http://schemas.microsoft.com/office/drawing/2014/main" id="{4A28F616-7003-BE72-6716-8B3E6BDE26E4}"/>
              </a:ext>
            </a:extLst>
          </p:cNvPr>
          <p:cNvSpPr>
            <a:spLocks noGrp="1"/>
          </p:cNvSpPr>
          <p:nvPr>
            <p:ph idx="1"/>
          </p:nvPr>
        </p:nvSpPr>
        <p:spPr>
          <a:xfrm>
            <a:off x="6587545" y="3007389"/>
            <a:ext cx="4869179" cy="3065865"/>
          </a:xfrm>
        </p:spPr>
        <p:txBody>
          <a:bodyPr anchor="t">
            <a:normAutofit/>
          </a:bodyPr>
          <a:lstStyle/>
          <a:p>
            <a:r>
              <a:rPr lang="tr-TR" sz="1800" u="sng" dirty="0">
                <a:solidFill>
                  <a:srgbClr val="000000"/>
                </a:solidFill>
                <a:hlinkClick r:id="rId5">
                  <a:extLst>
                    <a:ext uri="{A12FA001-AC4F-418D-AE19-62706E023703}">
                      <ahyp:hlinkClr xmlns:ahyp="http://schemas.microsoft.com/office/drawing/2018/hyperlinkcolor" val="tx"/>
                    </a:ext>
                  </a:extLst>
                </a:hlinkClick>
              </a:rPr>
              <a:t>https://www.kocbayi.com.tr//Koc-Toplulugu-Sosyal-Medya-Yonetimi-Kilavuzu.pdf</a:t>
            </a:r>
            <a:r>
              <a:rPr lang="tr-TR" sz="1800" u="sng" dirty="0">
                <a:solidFill>
                  <a:srgbClr val="000000"/>
                </a:solidFill>
              </a:rPr>
              <a:t>.</a:t>
            </a:r>
          </a:p>
          <a:p>
            <a:r>
              <a:rPr lang="tr-TR" sz="1800" u="sng" dirty="0">
                <a:solidFill>
                  <a:srgbClr val="000000"/>
                </a:solidFill>
                <a:hlinkClick r:id="rId6">
                  <a:extLst>
                    <a:ext uri="{A12FA001-AC4F-418D-AE19-62706E023703}">
                      <ahyp:hlinkClr xmlns:ahyp="http://schemas.microsoft.com/office/drawing/2018/hyperlinkcolor" val="tx"/>
                    </a:ext>
                  </a:extLst>
                </a:hlinkClick>
              </a:rPr>
              <a:t>https://chat.openai.com/chat</a:t>
            </a:r>
            <a:endParaRPr lang="tr-TR" sz="1800" u="sng" dirty="0">
              <a:solidFill>
                <a:srgbClr val="000000"/>
              </a:solidFill>
            </a:endParaRPr>
          </a:p>
          <a:p>
            <a:r>
              <a:rPr lang="tr-TR" sz="1800" u="sng" dirty="0">
                <a:solidFill>
                  <a:srgbClr val="000000"/>
                </a:solidFill>
                <a:hlinkClick r:id="rId7">
                  <a:extLst>
                    <a:ext uri="{A12FA001-AC4F-418D-AE19-62706E023703}">
                      <ahyp:hlinkClr xmlns:ahyp="http://schemas.microsoft.com/office/drawing/2018/hyperlinkcolor" val="tx"/>
                    </a:ext>
                  </a:extLst>
                </a:hlinkClick>
              </a:rPr>
              <a:t>https://www.aa.com.tr/tr/turkiye/gezi-parkindaki-olaylarin-8-yil-donumunde-yasananlar-halen-hafizalardaki-tazeligini-koruyor</a:t>
            </a:r>
            <a:endParaRPr lang="tr-TR" sz="1800" u="sng" dirty="0">
              <a:solidFill>
                <a:srgbClr val="000000"/>
              </a:solidFill>
            </a:endParaRPr>
          </a:p>
          <a:p>
            <a:r>
              <a:rPr lang="tr-TR" sz="1800" u="sng" dirty="0" err="1">
                <a:solidFill>
                  <a:srgbClr val="000000"/>
                </a:solidFill>
              </a:rPr>
              <a:t>https</a:t>
            </a:r>
            <a:r>
              <a:rPr lang="tr-TR" sz="1800" u="sng" dirty="0">
                <a:solidFill>
                  <a:srgbClr val="000000"/>
                </a:solidFill>
              </a:rPr>
              <a:t>://</a:t>
            </a:r>
            <a:r>
              <a:rPr lang="tr-TR" sz="1800" u="sng" dirty="0" err="1">
                <a:solidFill>
                  <a:srgbClr val="000000"/>
                </a:solidFill>
              </a:rPr>
              <a:t>tr.wikipedia.org</a:t>
            </a:r>
            <a:r>
              <a:rPr lang="tr-TR" sz="1800" u="sng" dirty="0">
                <a:solidFill>
                  <a:srgbClr val="000000"/>
                </a:solidFill>
              </a:rPr>
              <a:t>/</a:t>
            </a:r>
            <a:r>
              <a:rPr lang="tr-TR" sz="1800" u="sng" dirty="0" err="1">
                <a:solidFill>
                  <a:srgbClr val="000000"/>
                </a:solidFill>
              </a:rPr>
              <a:t>wiki</a:t>
            </a:r>
            <a:r>
              <a:rPr lang="tr-TR" sz="1800" u="sng" dirty="0">
                <a:solidFill>
                  <a:srgbClr val="000000"/>
                </a:solidFill>
              </a:rPr>
              <a:t>/</a:t>
            </a:r>
            <a:r>
              <a:rPr lang="tr-TR" sz="1800" u="sng" dirty="0" err="1">
                <a:solidFill>
                  <a:srgbClr val="000000"/>
                </a:solidFill>
              </a:rPr>
              <a:t>Anasayfa</a:t>
            </a:r>
            <a:endParaRPr lang="tr-TR" sz="1800" u="sng" dirty="0">
              <a:solidFill>
                <a:srgbClr val="000000"/>
              </a:solidFill>
            </a:endParaRPr>
          </a:p>
        </p:txBody>
      </p:sp>
      <p:grpSp>
        <p:nvGrpSpPr>
          <p:cNvPr id="13" name="Group 12">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extLst>
                  <a:ext uri="{BEBA8EAE-BF5A-486C-A8C5-ECC9F3942E4B}">
                    <a14:imgProps xmlns:a14="http://schemas.microsoft.com/office/drawing/2010/main">
                      <a14:imgLayer r:embed="rId9">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extLst>
      <p:ext uri="{BB962C8B-B14F-4D97-AF65-F5344CB8AC3E}">
        <p14:creationId xmlns:p14="http://schemas.microsoft.com/office/powerpoint/2010/main" val="3765298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37">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C6BDCCAA-33BD-BD00-10D3-CB4511CE3CBC}"/>
              </a:ext>
            </a:extLst>
          </p:cNvPr>
          <p:cNvSpPr>
            <a:spLocks noGrp="1"/>
          </p:cNvSpPr>
          <p:nvPr>
            <p:ph type="title"/>
          </p:nvPr>
        </p:nvSpPr>
        <p:spPr>
          <a:xfrm>
            <a:off x="5939624" y="978010"/>
            <a:ext cx="5188624" cy="1831344"/>
          </a:xfrm>
        </p:spPr>
        <p:txBody>
          <a:bodyPr>
            <a:normAutofit/>
          </a:bodyPr>
          <a:lstStyle/>
          <a:p>
            <a:r>
              <a:rPr lang="tr-TR" sz="4800" dirty="0" err="1"/>
              <a:t>teşekürler</a:t>
            </a:r>
            <a:endParaRPr lang="tr-TR" sz="4800" dirty="0"/>
          </a:p>
        </p:txBody>
      </p:sp>
      <p:sp>
        <p:nvSpPr>
          <p:cNvPr id="49" name="Freeform: Shape 39">
            <a:extLst>
              <a:ext uri="{FF2B5EF4-FFF2-40B4-BE49-F238E27FC236}">
                <a16:creationId xmlns:a16="http://schemas.microsoft.com/office/drawing/2014/main" id="{271EEDE1-4FF3-4A74-BD95-6852CD023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9391" y="1673352"/>
            <a:ext cx="3502152" cy="3502152"/>
          </a:xfrm>
          <a:custGeom>
            <a:avLst/>
            <a:gdLst>
              <a:gd name="connsiteX0" fmla="*/ 1751076 w 3502152"/>
              <a:gd name="connsiteY0" fmla="*/ 228600 h 3502152"/>
              <a:gd name="connsiteX1" fmla="*/ 228600 w 3502152"/>
              <a:gd name="connsiteY1" fmla="*/ 1751076 h 3502152"/>
              <a:gd name="connsiteX2" fmla="*/ 1751076 w 3502152"/>
              <a:gd name="connsiteY2" fmla="*/ 3273552 h 3502152"/>
              <a:gd name="connsiteX3" fmla="*/ 3273552 w 3502152"/>
              <a:gd name="connsiteY3" fmla="*/ 1751076 h 3502152"/>
              <a:gd name="connsiteX4" fmla="*/ 1751076 w 3502152"/>
              <a:gd name="connsiteY4" fmla="*/ 228600 h 3502152"/>
              <a:gd name="connsiteX5" fmla="*/ 1751076 w 3502152"/>
              <a:gd name="connsiteY5" fmla="*/ 0 h 3502152"/>
              <a:gd name="connsiteX6" fmla="*/ 3502152 w 3502152"/>
              <a:gd name="connsiteY6" fmla="*/ 1751076 h 3502152"/>
              <a:gd name="connsiteX7" fmla="*/ 1751076 w 3502152"/>
              <a:gd name="connsiteY7" fmla="*/ 3502152 h 3502152"/>
              <a:gd name="connsiteX8" fmla="*/ 0 w 3502152"/>
              <a:gd name="connsiteY8" fmla="*/ 1751076 h 3502152"/>
              <a:gd name="connsiteX9" fmla="*/ 1751076 w 3502152"/>
              <a:gd name="connsiteY9" fmla="*/ 0 h 350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2152" h="3502152">
                <a:moveTo>
                  <a:pt x="1751076" y="228600"/>
                </a:moveTo>
                <a:cubicBezTo>
                  <a:pt x="910236" y="228600"/>
                  <a:pt x="228600" y="910236"/>
                  <a:pt x="228600" y="1751076"/>
                </a:cubicBezTo>
                <a:cubicBezTo>
                  <a:pt x="228600" y="2591916"/>
                  <a:pt x="910236" y="3273552"/>
                  <a:pt x="1751076" y="3273552"/>
                </a:cubicBezTo>
                <a:cubicBezTo>
                  <a:pt x="2591916" y="3273552"/>
                  <a:pt x="3273552" y="2591916"/>
                  <a:pt x="3273552" y="1751076"/>
                </a:cubicBezTo>
                <a:cubicBezTo>
                  <a:pt x="3273552" y="910236"/>
                  <a:pt x="2591916" y="228600"/>
                  <a:pt x="1751076" y="228600"/>
                </a:cubicBezTo>
                <a:close/>
                <a:moveTo>
                  <a:pt x="1751076" y="0"/>
                </a:moveTo>
                <a:cubicBezTo>
                  <a:pt x="2718169" y="0"/>
                  <a:pt x="3502152" y="783983"/>
                  <a:pt x="3502152" y="1751076"/>
                </a:cubicBezTo>
                <a:cubicBezTo>
                  <a:pt x="3502152" y="2718169"/>
                  <a:pt x="2718169" y="3502152"/>
                  <a:pt x="1751076" y="3502152"/>
                </a:cubicBezTo>
                <a:cubicBezTo>
                  <a:pt x="783983" y="3502152"/>
                  <a:pt x="0" y="2718169"/>
                  <a:pt x="0" y="1751076"/>
                </a:cubicBezTo>
                <a:cubicBezTo>
                  <a:pt x="0" y="783983"/>
                  <a:pt x="783983" y="0"/>
                  <a:pt x="175107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Resim 4" descr="metin, kırpıntı çizim içeren bir resim&#10;&#10;Açıklama otomatik olarak oluşturuldu">
            <a:extLst>
              <a:ext uri="{FF2B5EF4-FFF2-40B4-BE49-F238E27FC236}">
                <a16:creationId xmlns:a16="http://schemas.microsoft.com/office/drawing/2014/main" id="{4B9A2AC6-B12D-EFF4-BB89-7394E2C89E16}"/>
              </a:ext>
            </a:extLst>
          </p:cNvPr>
          <p:cNvPicPr>
            <a:picLocks noChangeAspect="1"/>
          </p:cNvPicPr>
          <p:nvPr/>
        </p:nvPicPr>
        <p:blipFill>
          <a:blip r:embed="rId2"/>
          <a:stretch>
            <a:fillRect/>
          </a:stretch>
        </p:blipFill>
        <p:spPr>
          <a:xfrm>
            <a:off x="1896067" y="3156204"/>
            <a:ext cx="1828800" cy="536448"/>
          </a:xfrm>
          <a:prstGeom prst="rect">
            <a:avLst/>
          </a:prstGeom>
        </p:spPr>
      </p:pic>
      <p:sp>
        <p:nvSpPr>
          <p:cNvPr id="50" name="Rectangle 41">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51" name="Group 43">
            <a:extLst>
              <a:ext uri="{FF2B5EF4-FFF2-40B4-BE49-F238E27FC236}">
                <a16:creationId xmlns:a16="http://schemas.microsoft.com/office/drawing/2014/main" id="{7381F52A-25D7-415C-8E15-66BFB3F7B3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45" name="Oval 44">
              <a:extLst>
                <a:ext uri="{FF2B5EF4-FFF2-40B4-BE49-F238E27FC236}">
                  <a16:creationId xmlns:a16="http://schemas.microsoft.com/office/drawing/2014/main" id="{F31CC467-05B2-44CA-A28C-2018F5094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46" name="Oval 45">
              <a:extLst>
                <a:ext uri="{FF2B5EF4-FFF2-40B4-BE49-F238E27FC236}">
                  <a16:creationId xmlns:a16="http://schemas.microsoft.com/office/drawing/2014/main" id="{DF3A2CCB-9C68-497B-AFC1-78E993152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graphicFrame>
        <p:nvGraphicFramePr>
          <p:cNvPr id="16" name="İçerik Yer Tutucusu 2">
            <a:extLst>
              <a:ext uri="{FF2B5EF4-FFF2-40B4-BE49-F238E27FC236}">
                <a16:creationId xmlns:a16="http://schemas.microsoft.com/office/drawing/2014/main" id="{5E67CA3D-BC8E-B29E-DCF8-3B8CC2B30561}"/>
              </a:ext>
            </a:extLst>
          </p:cNvPr>
          <p:cNvGraphicFramePr>
            <a:graphicFrameLocks noGrp="1"/>
          </p:cNvGraphicFramePr>
          <p:nvPr>
            <p:ph idx="1"/>
            <p:extLst>
              <p:ext uri="{D42A27DB-BD31-4B8C-83A1-F6EECF244321}">
                <p14:modId xmlns:p14="http://schemas.microsoft.com/office/powerpoint/2010/main" val="1019807275"/>
              </p:ext>
            </p:extLst>
          </p:nvPr>
        </p:nvGraphicFramePr>
        <p:xfrm>
          <a:off x="5939624" y="3029446"/>
          <a:ext cx="5188624" cy="314275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840959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hta Yazı">
  <a:themeElements>
    <a:clrScheme name="Tahta Yazı">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ahta Yazı">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ahta Yazı">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{AD9DA240-4038-3647-A461-0E52D19194A7}tf10001070</Template>
  <TotalTime>4292</TotalTime>
  <Words>716</Words>
  <Application>Microsoft Macintosh PowerPoint</Application>
  <PresentationFormat>Geniş ekran</PresentationFormat>
  <Paragraphs>42</Paragraphs>
  <Slides>17</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17</vt:i4>
      </vt:variant>
    </vt:vector>
  </HeadingPairs>
  <TitlesOfParts>
    <vt:vector size="24" baseType="lpstr">
      <vt:lpstr>Calibri</vt:lpstr>
      <vt:lpstr>Rockwell</vt:lpstr>
      <vt:lpstr>Rockwell Condensed</vt:lpstr>
      <vt:lpstr>Rockwell Extra Bold</vt:lpstr>
      <vt:lpstr>Söhne</vt:lpstr>
      <vt:lpstr>Wingdings</vt:lpstr>
      <vt:lpstr>Tahta Yazı</vt:lpstr>
      <vt:lpstr>KOÇ HOLDİNG</vt:lpstr>
      <vt:lpstr>KOÇ HOLDİNG</vt:lpstr>
      <vt:lpstr>KOÇ HOLDİNG</vt:lpstr>
      <vt:lpstr>MARKALAR</vt:lpstr>
      <vt:lpstr>Koç Holding kriz yönetimi</vt:lpstr>
      <vt:lpstr>Koç Holding kriz yönetimi</vt:lpstr>
      <vt:lpstr>PowerPoint Sunusu</vt:lpstr>
      <vt:lpstr>PowerPoint Sunusu</vt:lpstr>
      <vt:lpstr>kriz sürecinde iletişim </vt:lpstr>
      <vt:lpstr>Gezi parkı krizi</vt:lpstr>
      <vt:lpstr>koç holding gezi parkı krizi</vt:lpstr>
      <vt:lpstr>PowerPoint Sunusu</vt:lpstr>
      <vt:lpstr>PowerPoint Sunusu</vt:lpstr>
      <vt:lpstr>gezi parkı krizi</vt:lpstr>
      <vt:lpstr>Değenlendirme </vt:lpstr>
      <vt:lpstr>kaynakça</vt:lpstr>
      <vt:lpstr>teşekürler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KOÇ HOLDİNG</dc:title>
  <dc:creator>ELANUR GUNDOGDU</dc:creator>
  <cp:lastModifiedBy>ELANUR GUNDOGDU</cp:lastModifiedBy>
  <cp:revision>3</cp:revision>
  <dcterms:created xsi:type="dcterms:W3CDTF">2023-04-08T08:53:09Z</dcterms:created>
  <dcterms:modified xsi:type="dcterms:W3CDTF">2023-06-06T08:28:49Z</dcterms:modified>
</cp:coreProperties>
</file>